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4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5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6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  <p:sldMasterId id="2147485604" r:id="rId6"/>
    <p:sldMasterId id="2147485653" r:id="rId7"/>
    <p:sldMasterId id="2147485703" r:id="rId8"/>
    <p:sldMasterId id="2147485753" r:id="rId9"/>
    <p:sldMasterId id="2147485803" r:id="rId10"/>
  </p:sldMasterIdLst>
  <p:notesMasterIdLst>
    <p:notesMasterId r:id="rId77"/>
  </p:notesMasterIdLst>
  <p:handoutMasterIdLst>
    <p:handoutMasterId r:id="rId78"/>
  </p:handoutMasterIdLst>
  <p:sldIdLst>
    <p:sldId id="2147482792" r:id="rId11"/>
    <p:sldId id="2147482793" r:id="rId12"/>
    <p:sldId id="2147482855" r:id="rId13"/>
    <p:sldId id="2147482794" r:id="rId14"/>
    <p:sldId id="2147482809" r:id="rId15"/>
    <p:sldId id="2147482800" r:id="rId16"/>
    <p:sldId id="2147482798" r:id="rId17"/>
    <p:sldId id="2147482810" r:id="rId18"/>
    <p:sldId id="2147482811" r:id="rId19"/>
    <p:sldId id="2147482812" r:id="rId20"/>
    <p:sldId id="2147482813" r:id="rId21"/>
    <p:sldId id="2147482814" r:id="rId22"/>
    <p:sldId id="2147482815" r:id="rId23"/>
    <p:sldId id="2147482816" r:id="rId24"/>
    <p:sldId id="2147482817" r:id="rId25"/>
    <p:sldId id="2147482818" r:id="rId26"/>
    <p:sldId id="2147482819" r:id="rId27"/>
    <p:sldId id="2147482820" r:id="rId28"/>
    <p:sldId id="2147482821" r:id="rId29"/>
    <p:sldId id="2147482822" r:id="rId30"/>
    <p:sldId id="2147482795" r:id="rId31"/>
    <p:sldId id="2147482799" r:id="rId32"/>
    <p:sldId id="2147482801" r:id="rId33"/>
    <p:sldId id="2147482823" r:id="rId34"/>
    <p:sldId id="2147482824" r:id="rId35"/>
    <p:sldId id="2147482825" r:id="rId36"/>
    <p:sldId id="2147482826" r:id="rId37"/>
    <p:sldId id="2147482827" r:id="rId38"/>
    <p:sldId id="2147482828" r:id="rId39"/>
    <p:sldId id="2147482829" r:id="rId40"/>
    <p:sldId id="2147482830" r:id="rId41"/>
    <p:sldId id="2147482831" r:id="rId42"/>
    <p:sldId id="2147482832" r:id="rId43"/>
    <p:sldId id="2147482833" r:id="rId44"/>
    <p:sldId id="2147482796" r:id="rId45"/>
    <p:sldId id="2147482802" r:id="rId46"/>
    <p:sldId id="2147482834" r:id="rId47"/>
    <p:sldId id="2147482835" r:id="rId48"/>
    <p:sldId id="2147482836" r:id="rId49"/>
    <p:sldId id="2147482854" r:id="rId50"/>
    <p:sldId id="2147482803" r:id="rId51"/>
    <p:sldId id="2147482837" r:id="rId52"/>
    <p:sldId id="2147482838" r:id="rId53"/>
    <p:sldId id="2147482839" r:id="rId54"/>
    <p:sldId id="2147482840" r:id="rId55"/>
    <p:sldId id="2147482841" r:id="rId56"/>
    <p:sldId id="2147482842" r:id="rId57"/>
    <p:sldId id="2147482843" r:id="rId58"/>
    <p:sldId id="2147482844" r:id="rId59"/>
    <p:sldId id="2147482845" r:id="rId60"/>
    <p:sldId id="2147482846" r:id="rId61"/>
    <p:sldId id="2147482797" r:id="rId62"/>
    <p:sldId id="2147482804" r:id="rId63"/>
    <p:sldId id="2147482847" r:id="rId64"/>
    <p:sldId id="2147482848" r:id="rId65"/>
    <p:sldId id="2147482849" r:id="rId66"/>
    <p:sldId id="2147482850" r:id="rId67"/>
    <p:sldId id="2147482851" r:id="rId68"/>
    <p:sldId id="2147482852" r:id="rId69"/>
    <p:sldId id="2147482853" r:id="rId70"/>
    <p:sldId id="2147482805" r:id="rId71"/>
    <p:sldId id="2147482806" r:id="rId72"/>
    <p:sldId id="2147482807" r:id="rId73"/>
    <p:sldId id="2147482808" r:id="rId74"/>
    <p:sldId id="2147479107" r:id="rId75"/>
    <p:sldId id="2147479528" r:id="rId7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8B656EC-D568-4EF7-8842-9FA1AE1192C9}">
          <p14:sldIdLst/>
        </p14:section>
        <p14:section name="Labs" id="{1A706D37-25A3-40BC-97F9-705100629A06}">
          <p14:sldIdLst>
            <p14:sldId id="2147482792"/>
            <p14:sldId id="2147482793"/>
            <p14:sldId id="2147482855"/>
            <p14:sldId id="2147482794"/>
            <p14:sldId id="2147482809"/>
            <p14:sldId id="2147482800"/>
            <p14:sldId id="2147482798"/>
            <p14:sldId id="2147482810"/>
            <p14:sldId id="2147482811"/>
            <p14:sldId id="2147482812"/>
            <p14:sldId id="2147482813"/>
            <p14:sldId id="2147482814"/>
            <p14:sldId id="2147482815"/>
            <p14:sldId id="2147482816"/>
            <p14:sldId id="2147482817"/>
            <p14:sldId id="2147482818"/>
            <p14:sldId id="2147482819"/>
            <p14:sldId id="2147482820"/>
            <p14:sldId id="2147482821"/>
            <p14:sldId id="2147482822"/>
            <p14:sldId id="2147482795"/>
            <p14:sldId id="2147482799"/>
            <p14:sldId id="2147482801"/>
            <p14:sldId id="2147482823"/>
            <p14:sldId id="2147482824"/>
            <p14:sldId id="2147482825"/>
            <p14:sldId id="2147482826"/>
            <p14:sldId id="2147482827"/>
            <p14:sldId id="2147482828"/>
            <p14:sldId id="2147482829"/>
            <p14:sldId id="2147482830"/>
            <p14:sldId id="2147482831"/>
            <p14:sldId id="2147482832"/>
            <p14:sldId id="2147482833"/>
            <p14:sldId id="2147482796"/>
            <p14:sldId id="2147482802"/>
            <p14:sldId id="2147482834"/>
            <p14:sldId id="2147482835"/>
            <p14:sldId id="2147482836"/>
            <p14:sldId id="2147482854"/>
            <p14:sldId id="2147482803"/>
            <p14:sldId id="2147482837"/>
            <p14:sldId id="2147482838"/>
            <p14:sldId id="2147482839"/>
            <p14:sldId id="2147482840"/>
            <p14:sldId id="2147482841"/>
            <p14:sldId id="2147482842"/>
            <p14:sldId id="2147482843"/>
            <p14:sldId id="2147482844"/>
            <p14:sldId id="2147482845"/>
            <p14:sldId id="2147482846"/>
            <p14:sldId id="2147482797"/>
            <p14:sldId id="2147482804"/>
            <p14:sldId id="2147482847"/>
            <p14:sldId id="2147482848"/>
            <p14:sldId id="2147482849"/>
            <p14:sldId id="2147482850"/>
            <p14:sldId id="2147482851"/>
            <p14:sldId id="2147482852"/>
            <p14:sldId id="2147482853"/>
            <p14:sldId id="2147482805"/>
            <p14:sldId id="2147482806"/>
            <p14:sldId id="2147482807"/>
            <p14:sldId id="2147482808"/>
            <p14:sldId id="2147479107"/>
            <p14:sldId id="2147479528"/>
          </p14:sldIdLst>
        </p14:section>
        <p14:section name="Optional Presentation Template" id="{3BB55496-E34E-4F7C-9FE7-FCB40E7C34B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97CB67A-B387-4054-57BF-CD8458BA4AE2}" name="Brian Devlin (DYNAMIC EVENTS INC)" initials="BI" userId="S::v-bdevlin@microsoft.com::3d2f8346-4c01-4fb5-b019-f4819e885dcf" providerId="AD"/>
  <p188:author id="{C76DA190-0DE9-2488-91D2-1065346A264D}" name="Maren Mott (DYNAMIC EVENTS INC)" initials="MI" userId="S::v-mamott@microsoft.com::5535cbce-0a03-4bca-86b5-a4dd73d2dc1e" providerId="AD"/>
  <p188:author id="{E1C0D795-8C2C-58C7-4B82-2B60E52E0FCF}" name="Sonal Mistry" initials="SM" userId="S::somistry@microsoft.com::b427a3d0-6528-4b2e-956a-a4e9d7ad11d4" providerId="AD"/>
  <p188:author id="{33C85DD2-0B21-7C4B-5F95-66271721D87A}" name="Alyssa Ames (DYNAMIC EVENTS INC)" initials="AA" userId="S::v-alyjones@microsoft.com::58f679e5-ed98-4ef2-abc3-9405ea05e810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2BF"/>
    <a:srgbClr val="2A446F"/>
    <a:srgbClr val="0078D4"/>
    <a:srgbClr val="3A76A4"/>
    <a:srgbClr val="F4364C"/>
    <a:srgbClr val="D4EC8E"/>
    <a:srgbClr val="8DE971"/>
    <a:srgbClr val="091F2C"/>
    <a:srgbClr val="702573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EB2AA-090E-4B9F-85E0-3A5389624FB0}" v="5" dt="2024-11-20T15:53:45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008" autoAdjust="0"/>
  </p:normalViewPr>
  <p:slideViewPr>
    <p:cSldViewPr snapToGrid="0">
      <p:cViewPr varScale="1">
        <p:scale>
          <a:sx n="73" d="100"/>
          <a:sy n="73" d="100"/>
        </p:scale>
        <p:origin x="27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microsoft.com/office/2016/11/relationships/changesInfo" Target="changesInfos/changesInfo1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61" Type="http://schemas.openxmlformats.org/officeDocument/2006/relationships/slide" Target="slides/slide51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 Goossens" userId="0cc5f1ad-709a-4eeb-b6f4-5fdd6fffec62" providerId="ADAL" clId="{722EB2AA-090E-4B9F-85E0-3A5389624FB0}"/>
    <pc:docChg chg="undo custSel addSld delSld modSld modSection">
      <pc:chgData name="Ken Goossens" userId="0cc5f1ad-709a-4eeb-b6f4-5fdd6fffec62" providerId="ADAL" clId="{722EB2AA-090E-4B9F-85E0-3A5389624FB0}" dt="2024-11-20T15:55:25.349" v="604" actId="1076"/>
      <pc:docMkLst>
        <pc:docMk/>
      </pc:docMkLst>
      <pc:sldChg chg="del">
        <pc:chgData name="Ken Goossens" userId="0cc5f1ad-709a-4eeb-b6f4-5fdd6fffec62" providerId="ADAL" clId="{722EB2AA-090E-4B9F-85E0-3A5389624FB0}" dt="2024-11-20T15:37:01.601" v="165" actId="2696"/>
        <pc:sldMkLst>
          <pc:docMk/>
          <pc:sldMk cId="1795078537" sldId="1661"/>
        </pc:sldMkLst>
      </pc:sldChg>
      <pc:sldChg chg="del">
        <pc:chgData name="Ken Goossens" userId="0cc5f1ad-709a-4eeb-b6f4-5fdd6fffec62" providerId="ADAL" clId="{722EB2AA-090E-4B9F-85E0-3A5389624FB0}" dt="2024-11-20T15:47:41.689" v="586" actId="47"/>
        <pc:sldMkLst>
          <pc:docMk/>
          <pc:sldMk cId="1490695021" sldId="1716"/>
        </pc:sldMkLst>
      </pc:sldChg>
      <pc:sldChg chg="del">
        <pc:chgData name="Ken Goossens" userId="0cc5f1ad-709a-4eeb-b6f4-5fdd6fffec62" providerId="ADAL" clId="{722EB2AA-090E-4B9F-85E0-3A5389624FB0}" dt="2024-11-20T15:36:58.928" v="164" actId="2696"/>
        <pc:sldMkLst>
          <pc:docMk/>
          <pc:sldMk cId="3166936500" sldId="2076138060"/>
        </pc:sldMkLst>
      </pc:sldChg>
      <pc:sldChg chg="del">
        <pc:chgData name="Ken Goossens" userId="0cc5f1ad-709a-4eeb-b6f4-5fdd6fffec62" providerId="ADAL" clId="{722EB2AA-090E-4B9F-85E0-3A5389624FB0}" dt="2024-11-20T15:47:42.182" v="587" actId="47"/>
        <pc:sldMkLst>
          <pc:docMk/>
          <pc:sldMk cId="4269075036" sldId="2076138187"/>
        </pc:sldMkLst>
      </pc:sldChg>
      <pc:sldChg chg="del">
        <pc:chgData name="Ken Goossens" userId="0cc5f1ad-709a-4eeb-b6f4-5fdd6fffec62" providerId="ADAL" clId="{722EB2AA-090E-4B9F-85E0-3A5389624FB0}" dt="2024-11-20T15:47:42.778" v="588" actId="47"/>
        <pc:sldMkLst>
          <pc:docMk/>
          <pc:sldMk cId="1237815889" sldId="2076138188"/>
        </pc:sldMkLst>
      </pc:sldChg>
      <pc:sldChg chg="del">
        <pc:chgData name="Ken Goossens" userId="0cc5f1ad-709a-4eeb-b6f4-5fdd6fffec62" providerId="ADAL" clId="{722EB2AA-090E-4B9F-85E0-3A5389624FB0}" dt="2024-11-20T15:37:03.986" v="166" actId="2696"/>
        <pc:sldMkLst>
          <pc:docMk/>
          <pc:sldMk cId="2191417657" sldId="2147479094"/>
        </pc:sldMkLst>
      </pc:sldChg>
      <pc:sldChg chg="del">
        <pc:chgData name="Ken Goossens" userId="0cc5f1ad-709a-4eeb-b6f4-5fdd6fffec62" providerId="ADAL" clId="{722EB2AA-090E-4B9F-85E0-3A5389624FB0}" dt="2024-11-20T15:47:41.013" v="585" actId="47"/>
        <pc:sldMkLst>
          <pc:docMk/>
          <pc:sldMk cId="3974984457" sldId="2147479495"/>
        </pc:sldMkLst>
      </pc:sldChg>
      <pc:sldChg chg="addSp delSp modSp mod delAnim">
        <pc:chgData name="Ken Goossens" userId="0cc5f1ad-709a-4eeb-b6f4-5fdd6fffec62" providerId="ADAL" clId="{722EB2AA-090E-4B9F-85E0-3A5389624FB0}" dt="2024-11-20T15:54:23.607" v="592" actId="1076"/>
        <pc:sldMkLst>
          <pc:docMk/>
          <pc:sldMk cId="1856425883" sldId="2147482800"/>
        </pc:sldMkLst>
        <pc:picChg chg="del">
          <ac:chgData name="Ken Goossens" userId="0cc5f1ad-709a-4eeb-b6f4-5fdd6fffec62" providerId="ADAL" clId="{722EB2AA-090E-4B9F-85E0-3A5389624FB0}" dt="2024-11-20T15:54:17.250" v="589" actId="478"/>
          <ac:picMkLst>
            <pc:docMk/>
            <pc:sldMk cId="1856425883" sldId="2147482800"/>
            <ac:picMk id="5" creationId="{D991C25F-B13C-1D7B-B8D5-EFA3173CE473}"/>
          </ac:picMkLst>
        </pc:picChg>
        <pc:picChg chg="add mod">
          <ac:chgData name="Ken Goossens" userId="0cc5f1ad-709a-4eeb-b6f4-5fdd6fffec62" providerId="ADAL" clId="{722EB2AA-090E-4B9F-85E0-3A5389624FB0}" dt="2024-11-20T15:54:23.607" v="592" actId="1076"/>
          <ac:picMkLst>
            <pc:docMk/>
            <pc:sldMk cId="1856425883" sldId="2147482800"/>
            <ac:picMk id="6" creationId="{D9FF0BCC-4168-4BD2-3D20-2FF4E2314849}"/>
          </ac:picMkLst>
        </pc:picChg>
      </pc:sldChg>
      <pc:sldChg chg="addSp delSp modSp mod delAnim">
        <pc:chgData name="Ken Goossens" userId="0cc5f1ad-709a-4eeb-b6f4-5fdd6fffec62" providerId="ADAL" clId="{722EB2AA-090E-4B9F-85E0-3A5389624FB0}" dt="2024-11-20T15:54:47.618" v="596" actId="1076"/>
        <pc:sldMkLst>
          <pc:docMk/>
          <pc:sldMk cId="1833708390" sldId="2147482801"/>
        </pc:sldMkLst>
        <pc:picChg chg="add mod">
          <ac:chgData name="Ken Goossens" userId="0cc5f1ad-709a-4eeb-b6f4-5fdd6fffec62" providerId="ADAL" clId="{722EB2AA-090E-4B9F-85E0-3A5389624FB0}" dt="2024-11-20T15:54:47.618" v="596" actId="1076"/>
          <ac:picMkLst>
            <pc:docMk/>
            <pc:sldMk cId="1833708390" sldId="2147482801"/>
            <ac:picMk id="4" creationId="{23F244FF-7D7F-A67E-0C36-4FF67A833D90}"/>
          </ac:picMkLst>
        </pc:picChg>
        <pc:picChg chg="del">
          <ac:chgData name="Ken Goossens" userId="0cc5f1ad-709a-4eeb-b6f4-5fdd6fffec62" providerId="ADAL" clId="{722EB2AA-090E-4B9F-85E0-3A5389624FB0}" dt="2024-11-20T15:54:41.493" v="593" actId="478"/>
          <ac:picMkLst>
            <pc:docMk/>
            <pc:sldMk cId="1833708390" sldId="2147482801"/>
            <ac:picMk id="8" creationId="{0B1B7B21-F1B2-7B92-071F-6FAFF03EF3E5}"/>
          </ac:picMkLst>
        </pc:picChg>
      </pc:sldChg>
      <pc:sldChg chg="addSp delSp modSp mod delAnim">
        <pc:chgData name="Ken Goossens" userId="0cc5f1ad-709a-4eeb-b6f4-5fdd6fffec62" providerId="ADAL" clId="{722EB2AA-090E-4B9F-85E0-3A5389624FB0}" dt="2024-11-20T15:55:05.593" v="600" actId="1076"/>
        <pc:sldMkLst>
          <pc:docMk/>
          <pc:sldMk cId="417389758" sldId="2147482802"/>
        </pc:sldMkLst>
        <pc:picChg chg="add mod">
          <ac:chgData name="Ken Goossens" userId="0cc5f1ad-709a-4eeb-b6f4-5fdd6fffec62" providerId="ADAL" clId="{722EB2AA-090E-4B9F-85E0-3A5389624FB0}" dt="2024-11-20T15:55:05.593" v="600" actId="1076"/>
          <ac:picMkLst>
            <pc:docMk/>
            <pc:sldMk cId="417389758" sldId="2147482802"/>
            <ac:picMk id="4" creationId="{DF359574-8BEF-B90A-1981-D643EF009C7B}"/>
          </ac:picMkLst>
        </pc:picChg>
        <pc:picChg chg="del">
          <ac:chgData name="Ken Goossens" userId="0cc5f1ad-709a-4eeb-b6f4-5fdd6fffec62" providerId="ADAL" clId="{722EB2AA-090E-4B9F-85E0-3A5389624FB0}" dt="2024-11-20T15:55:00.268" v="597" actId="478"/>
          <ac:picMkLst>
            <pc:docMk/>
            <pc:sldMk cId="417389758" sldId="2147482802"/>
            <ac:picMk id="8" creationId="{CE2E0729-0356-D1AB-AFC8-3E3F69599D9B}"/>
          </ac:picMkLst>
        </pc:picChg>
      </pc:sldChg>
      <pc:sldChg chg="addSp delSp modSp mod delAnim">
        <pc:chgData name="Ken Goossens" userId="0cc5f1ad-709a-4eeb-b6f4-5fdd6fffec62" providerId="ADAL" clId="{722EB2AA-090E-4B9F-85E0-3A5389624FB0}" dt="2024-11-20T15:55:25.349" v="604" actId="1076"/>
        <pc:sldMkLst>
          <pc:docMk/>
          <pc:sldMk cId="1169964432" sldId="2147482804"/>
        </pc:sldMkLst>
        <pc:picChg chg="add mod">
          <ac:chgData name="Ken Goossens" userId="0cc5f1ad-709a-4eeb-b6f4-5fdd6fffec62" providerId="ADAL" clId="{722EB2AA-090E-4B9F-85E0-3A5389624FB0}" dt="2024-11-20T15:55:25.349" v="604" actId="1076"/>
          <ac:picMkLst>
            <pc:docMk/>
            <pc:sldMk cId="1169964432" sldId="2147482804"/>
            <ac:picMk id="4" creationId="{3ECC68EA-4F3C-6EF2-E0A2-EBDC39E694D4}"/>
          </ac:picMkLst>
        </pc:picChg>
        <pc:picChg chg="del">
          <ac:chgData name="Ken Goossens" userId="0cc5f1ad-709a-4eeb-b6f4-5fdd6fffec62" providerId="ADAL" clId="{722EB2AA-090E-4B9F-85E0-3A5389624FB0}" dt="2024-11-20T15:55:19.116" v="601" actId="478"/>
          <ac:picMkLst>
            <pc:docMk/>
            <pc:sldMk cId="1169964432" sldId="2147482804"/>
            <ac:picMk id="8" creationId="{7AF5D5E3-506C-C27E-E4AC-B68C725F98A0}"/>
          </ac:picMkLst>
        </pc:picChg>
      </pc:sldChg>
      <pc:sldChg chg="addSp delSp modSp mod modClrScheme chgLayout">
        <pc:chgData name="Ken Goossens" userId="0cc5f1ad-709a-4eeb-b6f4-5fdd6fffec62" providerId="ADAL" clId="{722EB2AA-090E-4B9F-85E0-3A5389624FB0}" dt="2024-11-20T15:46:36.691" v="581" actId="15"/>
        <pc:sldMkLst>
          <pc:docMk/>
          <pc:sldMk cId="1138623968" sldId="2147482806"/>
        </pc:sldMkLst>
        <pc:spChg chg="mod">
          <ac:chgData name="Ken Goossens" userId="0cc5f1ad-709a-4eeb-b6f4-5fdd6fffec62" providerId="ADAL" clId="{722EB2AA-090E-4B9F-85E0-3A5389624FB0}" dt="2024-11-20T15:46:22.618" v="577" actId="26606"/>
          <ac:spMkLst>
            <pc:docMk/>
            <pc:sldMk cId="1138623968" sldId="2147482806"/>
            <ac:spMk id="2" creationId="{4054225F-E994-A6C8-CE39-FE2CD1E48A6F}"/>
          </ac:spMkLst>
        </pc:spChg>
        <pc:spChg chg="add del mod">
          <ac:chgData name="Ken Goossens" userId="0cc5f1ad-709a-4eeb-b6f4-5fdd6fffec62" providerId="ADAL" clId="{722EB2AA-090E-4B9F-85E0-3A5389624FB0}" dt="2024-11-20T15:38:11.745" v="169"/>
          <ac:spMkLst>
            <pc:docMk/>
            <pc:sldMk cId="1138623968" sldId="2147482806"/>
            <ac:spMk id="3" creationId="{75664F05-DE2B-CA07-F448-5E298CD2FAA3}"/>
          </ac:spMkLst>
        </pc:spChg>
        <pc:spChg chg="add mod">
          <ac:chgData name="Ken Goossens" userId="0cc5f1ad-709a-4eeb-b6f4-5fdd6fffec62" providerId="ADAL" clId="{722EB2AA-090E-4B9F-85E0-3A5389624FB0}" dt="2024-11-20T15:46:36.691" v="581" actId="15"/>
          <ac:spMkLst>
            <pc:docMk/>
            <pc:sldMk cId="1138623968" sldId="2147482806"/>
            <ac:spMk id="4" creationId="{5C10F798-7C0F-0163-FF21-5AC3A2FA7354}"/>
          </ac:spMkLst>
        </pc:spChg>
        <pc:picChg chg="add">
          <ac:chgData name="Ken Goossens" userId="0cc5f1ad-709a-4eeb-b6f4-5fdd6fffec62" providerId="ADAL" clId="{722EB2AA-090E-4B9F-85E0-3A5389624FB0}" dt="2024-11-20T15:46:22.618" v="577" actId="26606"/>
          <ac:picMkLst>
            <pc:docMk/>
            <pc:sldMk cId="1138623968" sldId="2147482806"/>
            <ac:picMk id="6" creationId="{BA6074FB-4E9D-69FE-78D2-C15B37F2E2D0}"/>
          </ac:picMkLst>
        </pc:picChg>
      </pc:sldChg>
      <pc:sldChg chg="addSp delSp modSp mod modClrScheme chgLayout">
        <pc:chgData name="Ken Goossens" userId="0cc5f1ad-709a-4eeb-b6f4-5fdd6fffec62" providerId="ADAL" clId="{722EB2AA-090E-4B9F-85E0-3A5389624FB0}" dt="2024-11-20T15:46:42.996" v="582" actId="26606"/>
        <pc:sldMkLst>
          <pc:docMk/>
          <pc:sldMk cId="2471607555" sldId="2147482807"/>
        </pc:sldMkLst>
        <pc:spChg chg="mod">
          <ac:chgData name="Ken Goossens" userId="0cc5f1ad-709a-4eeb-b6f4-5fdd6fffec62" providerId="ADAL" clId="{722EB2AA-090E-4B9F-85E0-3A5389624FB0}" dt="2024-11-20T15:46:42.996" v="582" actId="26606"/>
          <ac:spMkLst>
            <pc:docMk/>
            <pc:sldMk cId="2471607555" sldId="2147482807"/>
            <ac:spMk id="2" creationId="{C7888500-AD97-0428-B5F4-A42A8D55DD0D}"/>
          </ac:spMkLst>
        </pc:spChg>
        <pc:spChg chg="add del mod">
          <ac:chgData name="Ken Goossens" userId="0cc5f1ad-709a-4eeb-b6f4-5fdd6fffec62" providerId="ADAL" clId="{722EB2AA-090E-4B9F-85E0-3A5389624FB0}" dt="2024-11-20T15:39:21.755" v="386"/>
          <ac:spMkLst>
            <pc:docMk/>
            <pc:sldMk cId="2471607555" sldId="2147482807"/>
            <ac:spMk id="3" creationId="{CF54FCA8-332D-89B8-BB46-55FC227B6300}"/>
          </ac:spMkLst>
        </pc:spChg>
        <pc:spChg chg="add mod">
          <ac:chgData name="Ken Goossens" userId="0cc5f1ad-709a-4eeb-b6f4-5fdd6fffec62" providerId="ADAL" clId="{722EB2AA-090E-4B9F-85E0-3A5389624FB0}" dt="2024-11-20T15:46:42.996" v="582" actId="26606"/>
          <ac:spMkLst>
            <pc:docMk/>
            <pc:sldMk cId="2471607555" sldId="2147482807"/>
            <ac:spMk id="5" creationId="{661BDEE5-DC83-770F-F220-0D57A31F2295}"/>
          </ac:spMkLst>
        </pc:spChg>
        <pc:picChg chg="add">
          <ac:chgData name="Ken Goossens" userId="0cc5f1ad-709a-4eeb-b6f4-5fdd6fffec62" providerId="ADAL" clId="{722EB2AA-090E-4B9F-85E0-3A5389624FB0}" dt="2024-11-20T15:46:42.996" v="582" actId="26606"/>
          <ac:picMkLst>
            <pc:docMk/>
            <pc:sldMk cId="2471607555" sldId="2147482807"/>
            <ac:picMk id="7" creationId="{A34BEB2B-3574-6115-FF7A-1347F6BB49B6}"/>
          </ac:picMkLst>
        </pc:picChg>
      </pc:sldChg>
      <pc:sldChg chg="addSp modSp mod modClrScheme chgLayout">
        <pc:chgData name="Ken Goossens" userId="0cc5f1ad-709a-4eeb-b6f4-5fdd6fffec62" providerId="ADAL" clId="{722EB2AA-090E-4B9F-85E0-3A5389624FB0}" dt="2024-11-20T15:46:59.358" v="584" actId="12"/>
        <pc:sldMkLst>
          <pc:docMk/>
          <pc:sldMk cId="3430404800" sldId="2147482808"/>
        </pc:sldMkLst>
        <pc:spChg chg="mod">
          <ac:chgData name="Ken Goossens" userId="0cc5f1ad-709a-4eeb-b6f4-5fdd6fffec62" providerId="ADAL" clId="{722EB2AA-090E-4B9F-85E0-3A5389624FB0}" dt="2024-11-20T15:46:51.925" v="583" actId="26606"/>
          <ac:spMkLst>
            <pc:docMk/>
            <pc:sldMk cId="3430404800" sldId="2147482808"/>
            <ac:spMk id="2" creationId="{8E7E62C2-7251-7E60-CCB7-D7D94D9A6DB4}"/>
          </ac:spMkLst>
        </pc:spChg>
        <pc:spChg chg="add mod">
          <ac:chgData name="Ken Goossens" userId="0cc5f1ad-709a-4eeb-b6f4-5fdd6fffec62" providerId="ADAL" clId="{722EB2AA-090E-4B9F-85E0-3A5389624FB0}" dt="2024-11-20T15:46:59.358" v="584" actId="12"/>
          <ac:spMkLst>
            <pc:docMk/>
            <pc:sldMk cId="3430404800" sldId="2147482808"/>
            <ac:spMk id="4" creationId="{3D98585C-264A-69AA-0294-5C80D6F2BFCB}"/>
          </ac:spMkLst>
        </pc:spChg>
        <pc:picChg chg="add">
          <ac:chgData name="Ken Goossens" userId="0cc5f1ad-709a-4eeb-b6f4-5fdd6fffec62" providerId="ADAL" clId="{722EB2AA-090E-4B9F-85E0-3A5389624FB0}" dt="2024-11-20T15:46:51.925" v="583" actId="26606"/>
          <ac:picMkLst>
            <pc:docMk/>
            <pc:sldMk cId="3430404800" sldId="2147482808"/>
            <ac:picMk id="6" creationId="{E30F3A39-3C28-B2FE-636A-90E199FA1F17}"/>
          </ac:picMkLst>
        </pc:picChg>
      </pc:sldChg>
      <pc:sldChg chg="modSp mod">
        <pc:chgData name="Ken Goossens" userId="0cc5f1ad-709a-4eeb-b6f4-5fdd6fffec62" providerId="ADAL" clId="{722EB2AA-090E-4B9F-85E0-3A5389624FB0}" dt="2024-11-18T20:32:15.997" v="1" actId="1036"/>
        <pc:sldMkLst>
          <pc:docMk/>
          <pc:sldMk cId="1134062366" sldId="2147482853"/>
        </pc:sldMkLst>
        <pc:picChg chg="mod">
          <ac:chgData name="Ken Goossens" userId="0cc5f1ad-709a-4eeb-b6f4-5fdd6fffec62" providerId="ADAL" clId="{722EB2AA-090E-4B9F-85E0-3A5389624FB0}" dt="2024-11-18T20:32:15.997" v="1" actId="1036"/>
          <ac:picMkLst>
            <pc:docMk/>
            <pc:sldMk cId="1134062366" sldId="2147482853"/>
            <ac:picMk id="8" creationId="{0E7303E0-790C-EF65-1663-B84A7048C65F}"/>
          </ac:picMkLst>
        </pc:picChg>
      </pc:sldChg>
      <pc:sldChg chg="addSp delSp modSp add mod">
        <pc:chgData name="Ken Goossens" userId="0cc5f1ad-709a-4eeb-b6f4-5fdd6fffec62" providerId="ADAL" clId="{722EB2AA-090E-4B9F-85E0-3A5389624FB0}" dt="2024-11-19T14:21:53.726" v="163" actId="20577"/>
        <pc:sldMkLst>
          <pc:docMk/>
          <pc:sldMk cId="1881581936" sldId="2147482854"/>
        </pc:sldMkLst>
        <pc:spChg chg="mod">
          <ac:chgData name="Ken Goossens" userId="0cc5f1ad-709a-4eeb-b6f4-5fdd6fffec62" providerId="ADAL" clId="{722EB2AA-090E-4B9F-85E0-3A5389624FB0}" dt="2024-11-19T14:17:51.275" v="56" actId="20577"/>
          <ac:spMkLst>
            <pc:docMk/>
            <pc:sldMk cId="1881581936" sldId="2147482854"/>
            <ac:spMk id="2" creationId="{6B65772E-7112-B797-C4B6-FD3462286C52}"/>
          </ac:spMkLst>
        </pc:spChg>
        <pc:spChg chg="del">
          <ac:chgData name="Ken Goossens" userId="0cc5f1ad-709a-4eeb-b6f4-5fdd6fffec62" providerId="ADAL" clId="{722EB2AA-090E-4B9F-85E0-3A5389624FB0}" dt="2024-11-19T14:20:46.975" v="59" actId="478"/>
          <ac:spMkLst>
            <pc:docMk/>
            <pc:sldMk cId="1881581936" sldId="2147482854"/>
            <ac:spMk id="6" creationId="{C15F5EFB-95E8-2683-0EF1-D53F5C57155D}"/>
          </ac:spMkLst>
        </pc:spChg>
        <pc:spChg chg="add mod">
          <ac:chgData name="Ken Goossens" userId="0cc5f1ad-709a-4eeb-b6f4-5fdd6fffec62" providerId="ADAL" clId="{722EB2AA-090E-4B9F-85E0-3A5389624FB0}" dt="2024-11-19T14:21:53.726" v="163" actId="20577"/>
          <ac:spMkLst>
            <pc:docMk/>
            <pc:sldMk cId="1881581936" sldId="2147482854"/>
            <ac:spMk id="7" creationId="{62066322-0E49-CA66-74D2-DB6AEDE33A3D}"/>
          </ac:spMkLst>
        </pc:spChg>
        <pc:picChg chg="del">
          <ac:chgData name="Ken Goossens" userId="0cc5f1ad-709a-4eeb-b6f4-5fdd6fffec62" providerId="ADAL" clId="{722EB2AA-090E-4B9F-85E0-3A5389624FB0}" dt="2024-11-19T14:17:29.543" v="4" actId="478"/>
          <ac:picMkLst>
            <pc:docMk/>
            <pc:sldMk cId="1881581936" sldId="2147482854"/>
            <ac:picMk id="4" creationId="{B7C1B23D-38A0-E357-BDEF-A80CBC3E873A}"/>
          </ac:picMkLst>
        </pc:picChg>
        <pc:picChg chg="add mod">
          <ac:chgData name="Ken Goossens" userId="0cc5f1ad-709a-4eeb-b6f4-5fdd6fffec62" providerId="ADAL" clId="{722EB2AA-090E-4B9F-85E0-3A5389624FB0}" dt="2024-11-19T14:20:52.215" v="61" actId="14100"/>
          <ac:picMkLst>
            <pc:docMk/>
            <pc:sldMk cId="1881581936" sldId="2147482854"/>
            <ac:picMk id="5" creationId="{B788F9DE-B5B1-76C1-F17D-CA9D92E4C1B3}"/>
          </ac:picMkLst>
        </pc:picChg>
        <pc:picChg chg="del">
          <ac:chgData name="Ken Goossens" userId="0cc5f1ad-709a-4eeb-b6f4-5fdd6fffec62" providerId="ADAL" clId="{722EB2AA-090E-4B9F-85E0-3A5389624FB0}" dt="2024-11-19T14:17:31.073" v="5" actId="478"/>
          <ac:picMkLst>
            <pc:docMk/>
            <pc:sldMk cId="1881581936" sldId="2147482854"/>
            <ac:picMk id="9" creationId="{D97FF85F-49EE-78F1-E5CD-962C8324EDFD}"/>
          </ac:picMkLst>
        </pc:picChg>
        <pc:picChg chg="del">
          <ac:chgData name="Ken Goossens" userId="0cc5f1ad-709a-4eeb-b6f4-5fdd6fffec62" providerId="ADAL" clId="{722EB2AA-090E-4B9F-85E0-3A5389624FB0}" dt="2024-11-19T14:17:32.939" v="6" actId="478"/>
          <ac:picMkLst>
            <pc:docMk/>
            <pc:sldMk cId="1881581936" sldId="2147482854"/>
            <ac:picMk id="11" creationId="{BF9118BD-2660-7048-80BB-B0CED53525B3}"/>
          </ac:picMkLst>
        </pc:picChg>
        <pc:picChg chg="del">
          <ac:chgData name="Ken Goossens" userId="0cc5f1ad-709a-4eeb-b6f4-5fdd6fffec62" providerId="ADAL" clId="{722EB2AA-090E-4B9F-85E0-3A5389624FB0}" dt="2024-11-19T14:17:34.550" v="7" actId="478"/>
          <ac:picMkLst>
            <pc:docMk/>
            <pc:sldMk cId="1881581936" sldId="2147482854"/>
            <ac:picMk id="13" creationId="{51EE105C-C5D9-2650-2322-CD2AEDB41AC6}"/>
          </ac:picMkLst>
        </pc:picChg>
      </pc:sldChg>
      <pc:sldChg chg="addSp delSp modSp new mod">
        <pc:chgData name="Ken Goossens" userId="0cc5f1ad-709a-4eeb-b6f4-5fdd6fffec62" providerId="ADAL" clId="{722EB2AA-090E-4B9F-85E0-3A5389624FB0}" dt="2024-11-20T15:44:29.566" v="532" actId="1076"/>
        <pc:sldMkLst>
          <pc:docMk/>
          <pc:sldMk cId="375362948" sldId="2147482855"/>
        </pc:sldMkLst>
        <pc:spChg chg="mod">
          <ac:chgData name="Ken Goossens" userId="0cc5f1ad-709a-4eeb-b6f4-5fdd6fffec62" providerId="ADAL" clId="{722EB2AA-090E-4B9F-85E0-3A5389624FB0}" dt="2024-11-20T15:44:01.513" v="525" actId="20577"/>
          <ac:spMkLst>
            <pc:docMk/>
            <pc:sldMk cId="375362948" sldId="2147482855"/>
            <ac:spMk id="2" creationId="{9439AC48-2FEF-6A01-CEE2-3AFD8E323F06}"/>
          </ac:spMkLst>
        </pc:spChg>
        <pc:spChg chg="del">
          <ac:chgData name="Ken Goossens" userId="0cc5f1ad-709a-4eeb-b6f4-5fdd6fffec62" providerId="ADAL" clId="{722EB2AA-090E-4B9F-85E0-3A5389624FB0}" dt="2024-11-20T15:44:04.506" v="526" actId="478"/>
          <ac:spMkLst>
            <pc:docMk/>
            <pc:sldMk cId="375362948" sldId="2147482855"/>
            <ac:spMk id="3" creationId="{AD2A7400-C0D4-1A6D-124D-2334D67F4988}"/>
          </ac:spMkLst>
        </pc:spChg>
        <pc:spChg chg="add mod">
          <ac:chgData name="Ken Goossens" userId="0cc5f1ad-709a-4eeb-b6f4-5fdd6fffec62" providerId="ADAL" clId="{722EB2AA-090E-4B9F-85E0-3A5389624FB0}" dt="2024-11-20T15:44:26.182" v="531" actId="1076"/>
          <ac:spMkLst>
            <pc:docMk/>
            <pc:sldMk cId="375362948" sldId="2147482855"/>
            <ac:spMk id="7" creationId="{9CC3AEDB-A531-6DFA-0478-F1F88F96145F}"/>
          </ac:spMkLst>
        </pc:spChg>
        <pc:picChg chg="add mod">
          <ac:chgData name="Ken Goossens" userId="0cc5f1ad-709a-4eeb-b6f4-5fdd6fffec62" providerId="ADAL" clId="{722EB2AA-090E-4B9F-85E0-3A5389624FB0}" dt="2024-11-20T15:44:29.566" v="532" actId="1076"/>
          <ac:picMkLst>
            <pc:docMk/>
            <pc:sldMk cId="375362948" sldId="2147482855"/>
            <ac:picMk id="5" creationId="{CB33716D-3908-A9A4-6B71-DD59A58A96C8}"/>
          </ac:picMkLst>
        </pc:picChg>
      </pc:sldChg>
    </pc:docChg>
  </pc:docChgLst>
  <pc:docChgLst>
    <pc:chgData name="Ken Goossens" userId="0cc5f1ad-709a-4eeb-b6f4-5fdd6fffec62" providerId="ADAL" clId="{B598B39A-E49A-4A8A-B264-718642AFC6A1}"/>
    <pc:docChg chg="undo redo custSel addSld delSld modSld sldOrd modSection">
      <pc:chgData name="Ken Goossens" userId="0cc5f1ad-709a-4eeb-b6f4-5fdd6fffec62" providerId="ADAL" clId="{B598B39A-E49A-4A8A-B264-718642AFC6A1}" dt="2024-11-15T01:54:03.281" v="4525" actId="47"/>
      <pc:docMkLst>
        <pc:docMk/>
      </pc:docMkLst>
      <pc:sldChg chg="del">
        <pc:chgData name="Ken Goossens" userId="0cc5f1ad-709a-4eeb-b6f4-5fdd6fffec62" providerId="ADAL" clId="{B598B39A-E49A-4A8A-B264-718642AFC6A1}" dt="2024-11-06T09:01:15.573" v="65" actId="47"/>
        <pc:sldMkLst>
          <pc:docMk/>
          <pc:sldMk cId="2334745238" sldId="2076138189"/>
        </pc:sldMkLst>
      </pc:sldChg>
      <pc:sldChg chg="modSp mod">
        <pc:chgData name="Ken Goossens" userId="0cc5f1ad-709a-4eeb-b6f4-5fdd6fffec62" providerId="ADAL" clId="{B598B39A-E49A-4A8A-B264-718642AFC6A1}" dt="2024-11-14T13:24:00.336" v="752" actId="20577"/>
        <pc:sldMkLst>
          <pc:docMk/>
          <pc:sldMk cId="2466527017" sldId="2147479107"/>
        </pc:sldMkLst>
        <pc:spChg chg="mod">
          <ac:chgData name="Ken Goossens" userId="0cc5f1ad-709a-4eeb-b6f4-5fdd6fffec62" providerId="ADAL" clId="{B598B39A-E49A-4A8A-B264-718642AFC6A1}" dt="2024-11-14T13:24:00.336" v="752" actId="20577"/>
          <ac:spMkLst>
            <pc:docMk/>
            <pc:sldMk cId="2466527017" sldId="2147479107"/>
            <ac:spMk id="12" creationId="{24E223F7-059C-713D-3B14-DB1DCDDB6901}"/>
          </ac:spMkLst>
        </pc:spChg>
      </pc:sldChg>
      <pc:sldChg chg="del">
        <pc:chgData name="Ken Goossens" userId="0cc5f1ad-709a-4eeb-b6f4-5fdd6fffec62" providerId="ADAL" clId="{B598B39A-E49A-4A8A-B264-718642AFC6A1}" dt="2024-11-15T00:49:53.337" v="3225" actId="47"/>
        <pc:sldMkLst>
          <pc:docMk/>
          <pc:sldMk cId="2640365773" sldId="2147479542"/>
        </pc:sldMkLst>
      </pc:sldChg>
      <pc:sldChg chg="modSp mod">
        <pc:chgData name="Ken Goossens" userId="0cc5f1ad-709a-4eeb-b6f4-5fdd6fffec62" providerId="ADAL" clId="{B598B39A-E49A-4A8A-B264-718642AFC6A1}" dt="2024-11-06T09:00:21.882" v="63" actId="20577"/>
        <pc:sldMkLst>
          <pc:docMk/>
          <pc:sldMk cId="3303938133" sldId="2147482792"/>
        </pc:sldMkLst>
        <pc:spChg chg="mod">
          <ac:chgData name="Ken Goossens" userId="0cc5f1ad-709a-4eeb-b6f4-5fdd6fffec62" providerId="ADAL" clId="{B598B39A-E49A-4A8A-B264-718642AFC6A1}" dt="2024-11-06T09:00:21.882" v="63" actId="20577"/>
          <ac:spMkLst>
            <pc:docMk/>
            <pc:sldMk cId="3303938133" sldId="2147482792"/>
            <ac:spMk id="4" creationId="{F42D1E94-9A01-1116-E5B6-D080F9856EBA}"/>
          </ac:spMkLst>
        </pc:spChg>
      </pc:sldChg>
      <pc:sldChg chg="add">
        <pc:chgData name="Ken Goossens" userId="0cc5f1ad-709a-4eeb-b6f4-5fdd6fffec62" providerId="ADAL" clId="{B598B39A-E49A-4A8A-B264-718642AFC6A1}" dt="2024-11-06T09:01:11.476" v="64"/>
        <pc:sldMkLst>
          <pc:docMk/>
          <pc:sldMk cId="122853634" sldId="2147482793"/>
        </pc:sldMkLst>
      </pc:sldChg>
      <pc:sldChg chg="addSp delSp modSp new mod chgLayout">
        <pc:chgData name="Ken Goossens" userId="0cc5f1ad-709a-4eeb-b6f4-5fdd6fffec62" providerId="ADAL" clId="{B598B39A-E49A-4A8A-B264-718642AFC6A1}" dt="2024-11-13T15:41:07.169" v="225" actId="1036"/>
        <pc:sldMkLst>
          <pc:docMk/>
          <pc:sldMk cId="206703336" sldId="2147482794"/>
        </pc:sldMkLst>
        <pc:spChg chg="mod ord">
          <ac:chgData name="Ken Goossens" userId="0cc5f1ad-709a-4eeb-b6f4-5fdd6fffec62" providerId="ADAL" clId="{B598B39A-E49A-4A8A-B264-718642AFC6A1}" dt="2024-11-13T15:41:07.169" v="225" actId="1036"/>
          <ac:spMkLst>
            <pc:docMk/>
            <pc:sldMk cId="206703336" sldId="2147482794"/>
            <ac:spMk id="2" creationId="{B2731CC3-6CC9-E168-E14C-FD823BC7E46E}"/>
          </ac:spMkLst>
        </pc:spChg>
      </pc:sldChg>
      <pc:sldChg chg="modSp add mod">
        <pc:chgData name="Ken Goossens" userId="0cc5f1ad-709a-4eeb-b6f4-5fdd6fffec62" providerId="ADAL" clId="{B598B39A-E49A-4A8A-B264-718642AFC6A1}" dt="2024-11-13T16:12:47.571" v="231" actId="20577"/>
        <pc:sldMkLst>
          <pc:docMk/>
          <pc:sldMk cId="4069947863" sldId="2147482795"/>
        </pc:sldMkLst>
        <pc:spChg chg="mod">
          <ac:chgData name="Ken Goossens" userId="0cc5f1ad-709a-4eeb-b6f4-5fdd6fffec62" providerId="ADAL" clId="{B598B39A-E49A-4A8A-B264-718642AFC6A1}" dt="2024-11-13T16:12:47.571" v="231" actId="20577"/>
          <ac:spMkLst>
            <pc:docMk/>
            <pc:sldMk cId="4069947863" sldId="2147482795"/>
            <ac:spMk id="2" creationId="{F86CAA20-0CF9-E3CE-CBE1-9501D61F4807}"/>
          </ac:spMkLst>
        </pc:spChg>
      </pc:sldChg>
      <pc:sldChg chg="modSp add mod">
        <pc:chgData name="Ken Goossens" userId="0cc5f1ad-709a-4eeb-b6f4-5fdd6fffec62" providerId="ADAL" clId="{B598B39A-E49A-4A8A-B264-718642AFC6A1}" dt="2024-11-13T15:40:32.828" v="180" actId="20577"/>
        <pc:sldMkLst>
          <pc:docMk/>
          <pc:sldMk cId="1719220419" sldId="2147482796"/>
        </pc:sldMkLst>
        <pc:spChg chg="mod">
          <ac:chgData name="Ken Goossens" userId="0cc5f1ad-709a-4eeb-b6f4-5fdd6fffec62" providerId="ADAL" clId="{B598B39A-E49A-4A8A-B264-718642AFC6A1}" dt="2024-11-13T15:40:32.828" v="180" actId="20577"/>
          <ac:spMkLst>
            <pc:docMk/>
            <pc:sldMk cId="1719220419" sldId="2147482796"/>
            <ac:spMk id="2" creationId="{835E214D-460F-C7FC-A520-FA2CA5500946}"/>
          </ac:spMkLst>
        </pc:spChg>
      </pc:sldChg>
      <pc:sldChg chg="modSp add mod">
        <pc:chgData name="Ken Goossens" userId="0cc5f1ad-709a-4eeb-b6f4-5fdd6fffec62" providerId="ADAL" clId="{B598B39A-E49A-4A8A-B264-718642AFC6A1}" dt="2024-11-15T01:39:04.138" v="4174" actId="20577"/>
        <pc:sldMkLst>
          <pc:docMk/>
          <pc:sldMk cId="2563506695" sldId="2147482797"/>
        </pc:sldMkLst>
        <pc:spChg chg="mod">
          <ac:chgData name="Ken Goossens" userId="0cc5f1ad-709a-4eeb-b6f4-5fdd6fffec62" providerId="ADAL" clId="{B598B39A-E49A-4A8A-B264-718642AFC6A1}" dt="2024-11-15T01:39:04.138" v="4174" actId="20577"/>
          <ac:spMkLst>
            <pc:docMk/>
            <pc:sldMk cId="2563506695" sldId="2147482797"/>
            <ac:spMk id="2" creationId="{4FA64834-1F2D-A839-C58B-90A74C801A29}"/>
          </ac:spMkLst>
        </pc:spChg>
      </pc:sldChg>
      <pc:sldChg chg="addSp delSp modSp new mod modClrScheme chgLayout">
        <pc:chgData name="Ken Goossens" userId="0cc5f1ad-709a-4eeb-b6f4-5fdd6fffec62" providerId="ADAL" clId="{B598B39A-E49A-4A8A-B264-718642AFC6A1}" dt="2024-11-14T23:44:27.066" v="1697" actId="20577"/>
        <pc:sldMkLst>
          <pc:docMk/>
          <pc:sldMk cId="1873249918" sldId="2147482798"/>
        </pc:sldMkLst>
        <pc:spChg chg="add del mod">
          <ac:chgData name="Ken Goossens" userId="0cc5f1ad-709a-4eeb-b6f4-5fdd6fffec62" providerId="ADAL" clId="{B598B39A-E49A-4A8A-B264-718642AFC6A1}" dt="2024-11-14T23:18:23.244" v="1096" actId="478"/>
          <ac:spMkLst>
            <pc:docMk/>
            <pc:sldMk cId="1873249918" sldId="2147482798"/>
            <ac:spMk id="2" creationId="{79ED739E-5EC4-6679-2529-CAE2CC6857FB}"/>
          </ac:spMkLst>
        </pc:spChg>
        <pc:spChg chg="add del mod">
          <ac:chgData name="Ken Goossens" userId="0cc5f1ad-709a-4eeb-b6f4-5fdd6fffec62" providerId="ADAL" clId="{B598B39A-E49A-4A8A-B264-718642AFC6A1}" dt="2024-11-14T23:18:22.040" v="1095" actId="478"/>
          <ac:spMkLst>
            <pc:docMk/>
            <pc:sldMk cId="1873249918" sldId="2147482798"/>
            <ac:spMk id="3" creationId="{268ED1BF-4013-7B68-831A-C9B72503D5B3}"/>
          </ac:spMkLst>
        </pc:spChg>
        <pc:spChg chg="add del mod">
          <ac:chgData name="Ken Goossens" userId="0cc5f1ad-709a-4eeb-b6f4-5fdd6fffec62" providerId="ADAL" clId="{B598B39A-E49A-4A8A-B264-718642AFC6A1}" dt="2024-11-14T23:18:25.601" v="1097" actId="478"/>
          <ac:spMkLst>
            <pc:docMk/>
            <pc:sldMk cId="1873249918" sldId="2147482798"/>
            <ac:spMk id="4" creationId="{E764BCD2-8BB5-6364-B030-1FE5C32F72F7}"/>
          </ac:spMkLst>
        </pc:spChg>
        <pc:spChg chg="add mod ord">
          <ac:chgData name="Ken Goossens" userId="0cc5f1ad-709a-4eeb-b6f4-5fdd6fffec62" providerId="ADAL" clId="{B598B39A-E49A-4A8A-B264-718642AFC6A1}" dt="2024-11-14T23:21:21.969" v="1142" actId="113"/>
          <ac:spMkLst>
            <pc:docMk/>
            <pc:sldMk cId="1873249918" sldId="2147482798"/>
            <ac:spMk id="5" creationId="{F425945E-8E2B-C336-DDBC-AB9541539269}"/>
          </ac:spMkLst>
        </pc:spChg>
        <pc:spChg chg="add del mod ord">
          <ac:chgData name="Ken Goossens" userId="0cc5f1ad-709a-4eeb-b6f4-5fdd6fffec62" providerId="ADAL" clId="{B598B39A-E49A-4A8A-B264-718642AFC6A1}" dt="2024-11-14T23:17:30.595" v="1085"/>
          <ac:spMkLst>
            <pc:docMk/>
            <pc:sldMk cId="1873249918" sldId="2147482798"/>
            <ac:spMk id="6" creationId="{2E006CCF-EA24-2198-FD53-7D971CA6C5E6}"/>
          </ac:spMkLst>
        </pc:spChg>
        <pc:spChg chg="add del mod">
          <ac:chgData name="Ken Goossens" userId="0cc5f1ad-709a-4eeb-b6f4-5fdd6fffec62" providerId="ADAL" clId="{B598B39A-E49A-4A8A-B264-718642AFC6A1}" dt="2024-11-14T23:22:45.517" v="1165"/>
          <ac:spMkLst>
            <pc:docMk/>
            <pc:sldMk cId="1873249918" sldId="2147482798"/>
            <ac:spMk id="13" creationId="{59C7DEFB-8441-BDB0-9A20-B79CB93C03E5}"/>
          </ac:spMkLst>
        </pc:spChg>
        <pc:spChg chg="add mod">
          <ac:chgData name="Ken Goossens" userId="0cc5f1ad-709a-4eeb-b6f4-5fdd6fffec62" providerId="ADAL" clId="{B598B39A-E49A-4A8A-B264-718642AFC6A1}" dt="2024-11-14T23:44:27.066" v="1697" actId="20577"/>
          <ac:spMkLst>
            <pc:docMk/>
            <pc:sldMk cId="1873249918" sldId="2147482798"/>
            <ac:spMk id="14" creationId="{48920F31-E706-5092-B852-217AB5886DD4}"/>
          </ac:spMkLst>
        </pc:spChg>
        <pc:spChg chg="add mod">
          <ac:chgData name="Ken Goossens" userId="0cc5f1ad-709a-4eeb-b6f4-5fdd6fffec62" providerId="ADAL" clId="{B598B39A-E49A-4A8A-B264-718642AFC6A1}" dt="2024-11-14T23:24:35.529" v="1225" actId="122"/>
          <ac:spMkLst>
            <pc:docMk/>
            <pc:sldMk cId="1873249918" sldId="2147482798"/>
            <ac:spMk id="17" creationId="{4D17242E-AA14-3806-96B8-EC7009627D63}"/>
          </ac:spMkLst>
        </pc:spChg>
        <pc:spChg chg="add mod">
          <ac:chgData name="Ken Goossens" userId="0cc5f1ad-709a-4eeb-b6f4-5fdd6fffec62" providerId="ADAL" clId="{B598B39A-E49A-4A8A-B264-718642AFC6A1}" dt="2024-11-14T23:24:48.696" v="1242" actId="122"/>
          <ac:spMkLst>
            <pc:docMk/>
            <pc:sldMk cId="1873249918" sldId="2147482798"/>
            <ac:spMk id="19" creationId="{5BC446D9-B88D-8DE1-C77A-5AF10A27DC1F}"/>
          </ac:spMkLst>
        </pc:spChg>
        <pc:spChg chg="add mod">
          <ac:chgData name="Ken Goossens" userId="0cc5f1ad-709a-4eeb-b6f4-5fdd6fffec62" providerId="ADAL" clId="{B598B39A-E49A-4A8A-B264-718642AFC6A1}" dt="2024-11-14T23:24:50.692" v="1243" actId="122"/>
          <ac:spMkLst>
            <pc:docMk/>
            <pc:sldMk cId="1873249918" sldId="2147482798"/>
            <ac:spMk id="21" creationId="{65B0449A-AB83-CE89-DF6E-B266ED391813}"/>
          </ac:spMkLst>
        </pc:spChg>
        <pc:picChg chg="add mod ord">
          <ac:chgData name="Ken Goossens" userId="0cc5f1ad-709a-4eeb-b6f4-5fdd6fffec62" providerId="ADAL" clId="{B598B39A-E49A-4A8A-B264-718642AFC6A1}" dt="2024-11-14T23:20:38.841" v="1120" actId="1440"/>
          <ac:picMkLst>
            <pc:docMk/>
            <pc:sldMk cId="1873249918" sldId="2147482798"/>
            <ac:picMk id="8" creationId="{DADA9A64-BF4A-6BF1-44DF-3E90DFFC6BE6}"/>
          </ac:picMkLst>
        </pc:picChg>
        <pc:picChg chg="add mod">
          <ac:chgData name="Ken Goossens" userId="0cc5f1ad-709a-4eeb-b6f4-5fdd6fffec62" providerId="ADAL" clId="{B598B39A-E49A-4A8A-B264-718642AFC6A1}" dt="2024-11-14T23:20:51.203" v="1123" actId="1076"/>
          <ac:picMkLst>
            <pc:docMk/>
            <pc:sldMk cId="1873249918" sldId="2147482798"/>
            <ac:picMk id="10" creationId="{E29B7BF2-5A86-20E2-B9F7-521EDEC4AF85}"/>
          </ac:picMkLst>
        </pc:picChg>
        <pc:picChg chg="add mod">
          <ac:chgData name="Ken Goossens" userId="0cc5f1ad-709a-4eeb-b6f4-5fdd6fffec62" providerId="ADAL" clId="{B598B39A-E49A-4A8A-B264-718642AFC6A1}" dt="2024-11-14T23:20:54.886" v="1124" actId="1076"/>
          <ac:picMkLst>
            <pc:docMk/>
            <pc:sldMk cId="1873249918" sldId="2147482798"/>
            <ac:picMk id="12" creationId="{15CE1EF2-98E9-4CAB-8BB5-5B318878792D}"/>
          </ac:picMkLst>
        </pc:picChg>
      </pc:sldChg>
      <pc:sldChg chg="new del">
        <pc:chgData name="Ken Goossens" userId="0cc5f1ad-709a-4eeb-b6f4-5fdd6fffec62" providerId="ADAL" clId="{B598B39A-E49A-4A8A-B264-718642AFC6A1}" dt="2024-11-14T00:41:50.491" v="333" actId="47"/>
        <pc:sldMkLst>
          <pc:docMk/>
          <pc:sldMk cId="619974931" sldId="2147482799"/>
        </pc:sldMkLst>
      </pc:sldChg>
      <pc:sldChg chg="addSp delSp modSp new mod ord">
        <pc:chgData name="Ken Goossens" userId="0cc5f1ad-709a-4eeb-b6f4-5fdd6fffec62" providerId="ADAL" clId="{B598B39A-E49A-4A8A-B264-718642AFC6A1}" dt="2024-11-14T13:16:05.899" v="548"/>
        <pc:sldMkLst>
          <pc:docMk/>
          <pc:sldMk cId="1202262989" sldId="2147482799"/>
        </pc:sldMkLst>
        <pc:spChg chg="del">
          <ac:chgData name="Ken Goossens" userId="0cc5f1ad-709a-4eeb-b6f4-5fdd6fffec62" providerId="ADAL" clId="{B598B39A-E49A-4A8A-B264-718642AFC6A1}" dt="2024-11-14T00:42:00.749" v="335" actId="478"/>
          <ac:spMkLst>
            <pc:docMk/>
            <pc:sldMk cId="1202262989" sldId="2147482799"/>
            <ac:spMk id="2" creationId="{DD544D08-5EC7-9E01-E37C-7A51873306E6}"/>
          </ac:spMkLst>
        </pc:spChg>
        <pc:picChg chg="add mod">
          <ac:chgData name="Ken Goossens" userId="0cc5f1ad-709a-4eeb-b6f4-5fdd6fffec62" providerId="ADAL" clId="{B598B39A-E49A-4A8A-B264-718642AFC6A1}" dt="2024-11-14T00:42:15.507" v="340" actId="1076"/>
          <ac:picMkLst>
            <pc:docMk/>
            <pc:sldMk cId="1202262989" sldId="2147482799"/>
            <ac:picMk id="4" creationId="{DB3FEDB4-3684-1D7E-688E-5F310F64285D}"/>
          </ac:picMkLst>
        </pc:picChg>
      </pc:sldChg>
      <pc:sldChg chg="addSp modSp new mod modMedia modClrScheme chgLayout">
        <pc:chgData name="Ken Goossens" userId="0cc5f1ad-709a-4eeb-b6f4-5fdd6fffec62" providerId="ADAL" clId="{B598B39A-E49A-4A8A-B264-718642AFC6A1}" dt="2024-11-14T13:15:08.941" v="508" actId="20577"/>
        <pc:sldMkLst>
          <pc:docMk/>
          <pc:sldMk cId="1856425883" sldId="2147482800"/>
        </pc:sldMkLst>
        <pc:spChg chg="mod">
          <ac:chgData name="Ken Goossens" userId="0cc5f1ad-709a-4eeb-b6f4-5fdd6fffec62" providerId="ADAL" clId="{B598B39A-E49A-4A8A-B264-718642AFC6A1}" dt="2024-11-14T13:15:08.941" v="508" actId="20577"/>
          <ac:spMkLst>
            <pc:docMk/>
            <pc:sldMk cId="1856425883" sldId="2147482800"/>
            <ac:spMk id="2" creationId="{DB039E8E-BFD7-3F31-F90F-D87889BDBAD2}"/>
          </ac:spMkLst>
        </pc:spChg>
        <pc:spChg chg="add mod">
          <ac:chgData name="Ken Goossens" userId="0cc5f1ad-709a-4eeb-b6f4-5fdd6fffec62" providerId="ADAL" clId="{B598B39A-E49A-4A8A-B264-718642AFC6A1}" dt="2024-11-14T13:14:33.276" v="497" actId="26606"/>
          <ac:spMkLst>
            <pc:docMk/>
            <pc:sldMk cId="1856425883" sldId="2147482800"/>
            <ac:spMk id="3" creationId="{BAF4B3A9-BD0B-4FDB-DADB-E839881A0EC3}"/>
          </ac:spMkLst>
        </pc:spChg>
        <pc:picChg chg="add mod">
          <ac:chgData name="Ken Goossens" userId="0cc5f1ad-709a-4eeb-b6f4-5fdd6fffec62" providerId="ADAL" clId="{B598B39A-E49A-4A8A-B264-718642AFC6A1}" dt="2024-11-14T13:14:06.167" v="488" actId="26606"/>
          <ac:picMkLst>
            <pc:docMk/>
            <pc:sldMk cId="1856425883" sldId="2147482800"/>
            <ac:picMk id="5" creationId="{D991C25F-B13C-1D7B-B8D5-EFA3173CE473}"/>
          </ac:picMkLst>
        </pc:picChg>
      </pc:sldChg>
      <pc:sldChg chg="addSp delSp modSp new mod modMedia modClrScheme chgLayout">
        <pc:chgData name="Ken Goossens" userId="0cc5f1ad-709a-4eeb-b6f4-5fdd6fffec62" providerId="ADAL" clId="{B598B39A-E49A-4A8A-B264-718642AFC6A1}" dt="2024-11-14T13:16:48.514" v="552" actId="20577"/>
        <pc:sldMkLst>
          <pc:docMk/>
          <pc:sldMk cId="1833708390" sldId="2147482801"/>
        </pc:sldMkLst>
        <pc:spChg chg="mod">
          <ac:chgData name="Ken Goossens" userId="0cc5f1ad-709a-4eeb-b6f4-5fdd6fffec62" providerId="ADAL" clId="{B598B39A-E49A-4A8A-B264-718642AFC6A1}" dt="2024-11-14T13:16:48.514" v="552" actId="20577"/>
          <ac:spMkLst>
            <pc:docMk/>
            <pc:sldMk cId="1833708390" sldId="2147482801"/>
            <ac:spMk id="2" creationId="{2364D175-1C40-2079-1FA8-47E36DBE4298}"/>
          </ac:spMkLst>
        </pc:spChg>
        <pc:spChg chg="add del">
          <ac:chgData name="Ken Goossens" userId="0cc5f1ad-709a-4eeb-b6f4-5fdd6fffec62" providerId="ADAL" clId="{B598B39A-E49A-4A8A-B264-718642AFC6A1}" dt="2024-11-14T13:15:27.331" v="540" actId="22"/>
          <ac:spMkLst>
            <pc:docMk/>
            <pc:sldMk cId="1833708390" sldId="2147482801"/>
            <ac:spMk id="4" creationId="{F593C070-E117-A330-012A-F6DD43DE4DF5}"/>
          </ac:spMkLst>
        </pc:spChg>
        <pc:spChg chg="add mod ord">
          <ac:chgData name="Ken Goossens" userId="0cc5f1ad-709a-4eeb-b6f4-5fdd6fffec62" providerId="ADAL" clId="{B598B39A-E49A-4A8A-B264-718642AFC6A1}" dt="2024-11-14T13:15:56.504" v="546" actId="26606"/>
          <ac:spMkLst>
            <pc:docMk/>
            <pc:sldMk cId="1833708390" sldId="2147482801"/>
            <ac:spMk id="6" creationId="{D3026EB4-D1C4-7882-CED1-604319FDE724}"/>
          </ac:spMkLst>
        </pc:spChg>
        <pc:picChg chg="add mod">
          <ac:chgData name="Ken Goossens" userId="0cc5f1ad-709a-4eeb-b6f4-5fdd6fffec62" providerId="ADAL" clId="{B598B39A-E49A-4A8A-B264-718642AFC6A1}" dt="2024-11-14T13:15:56.504" v="546" actId="26606"/>
          <ac:picMkLst>
            <pc:docMk/>
            <pc:sldMk cId="1833708390" sldId="2147482801"/>
            <ac:picMk id="8" creationId="{0B1B7B21-F1B2-7B92-071F-6FAFF03EF3E5}"/>
          </ac:picMkLst>
        </pc:picChg>
      </pc:sldChg>
      <pc:sldChg chg="addSp delSp modSp new mod modMedia modClrScheme chgLayout">
        <pc:chgData name="Ken Goossens" userId="0cc5f1ad-709a-4eeb-b6f4-5fdd6fffec62" providerId="ADAL" clId="{B598B39A-E49A-4A8A-B264-718642AFC6A1}" dt="2024-11-14T13:19:22.146" v="699" actId="26606"/>
        <pc:sldMkLst>
          <pc:docMk/>
          <pc:sldMk cId="417389758" sldId="2147482802"/>
        </pc:sldMkLst>
        <pc:spChg chg="mod">
          <ac:chgData name="Ken Goossens" userId="0cc5f1ad-709a-4eeb-b6f4-5fdd6fffec62" providerId="ADAL" clId="{B598B39A-E49A-4A8A-B264-718642AFC6A1}" dt="2024-11-14T13:19:22.146" v="699" actId="26606"/>
          <ac:spMkLst>
            <pc:docMk/>
            <pc:sldMk cId="417389758" sldId="2147482802"/>
            <ac:spMk id="2" creationId="{8BA8E341-5E5B-75B2-B745-8992469D22D3}"/>
          </ac:spMkLst>
        </pc:spChg>
        <pc:spChg chg="add del">
          <ac:chgData name="Ken Goossens" userId="0cc5f1ad-709a-4eeb-b6f4-5fdd6fffec62" providerId="ADAL" clId="{B598B39A-E49A-4A8A-B264-718642AFC6A1}" dt="2024-11-14T13:17:43.220" v="643" actId="22"/>
          <ac:spMkLst>
            <pc:docMk/>
            <pc:sldMk cId="417389758" sldId="2147482802"/>
            <ac:spMk id="4" creationId="{5E255ACE-95AD-6898-1056-BBCDCEDA57B8}"/>
          </ac:spMkLst>
        </pc:spChg>
        <pc:spChg chg="add mod ord">
          <ac:chgData name="Ken Goossens" userId="0cc5f1ad-709a-4eeb-b6f4-5fdd6fffec62" providerId="ADAL" clId="{B598B39A-E49A-4A8A-B264-718642AFC6A1}" dt="2024-11-14T13:19:22.146" v="699" actId="26606"/>
          <ac:spMkLst>
            <pc:docMk/>
            <pc:sldMk cId="417389758" sldId="2147482802"/>
            <ac:spMk id="6" creationId="{A0BD0165-469B-C36A-3B18-5E7CEB03EA32}"/>
          </ac:spMkLst>
        </pc:spChg>
        <pc:picChg chg="add mod">
          <ac:chgData name="Ken Goossens" userId="0cc5f1ad-709a-4eeb-b6f4-5fdd6fffec62" providerId="ADAL" clId="{B598B39A-E49A-4A8A-B264-718642AFC6A1}" dt="2024-11-14T13:19:22.146" v="699" actId="26606"/>
          <ac:picMkLst>
            <pc:docMk/>
            <pc:sldMk cId="417389758" sldId="2147482802"/>
            <ac:picMk id="8" creationId="{CE2E0729-0356-D1AB-AFC8-3E3F69599D9B}"/>
          </ac:picMkLst>
        </pc:picChg>
      </pc:sldChg>
      <pc:sldChg chg="addSp delSp modSp add mod modMedia modClrScheme chgLayout">
        <pc:chgData name="Ken Goossens" userId="0cc5f1ad-709a-4eeb-b6f4-5fdd6fffec62" providerId="ADAL" clId="{B598B39A-E49A-4A8A-B264-718642AFC6A1}" dt="2024-11-14T13:24:32.986" v="753" actId="26606"/>
        <pc:sldMkLst>
          <pc:docMk/>
          <pc:sldMk cId="3532582573" sldId="2147482803"/>
        </pc:sldMkLst>
        <pc:spChg chg="mod">
          <ac:chgData name="Ken Goossens" userId="0cc5f1ad-709a-4eeb-b6f4-5fdd6fffec62" providerId="ADAL" clId="{B598B39A-E49A-4A8A-B264-718642AFC6A1}" dt="2024-11-14T13:24:32.986" v="753" actId="26606"/>
          <ac:spMkLst>
            <pc:docMk/>
            <pc:sldMk cId="3532582573" sldId="2147482803"/>
            <ac:spMk id="2" creationId="{B1EE029D-6C54-7EB7-531B-8ED0CE74E9B6}"/>
          </ac:spMkLst>
        </pc:spChg>
        <pc:spChg chg="add del">
          <ac:chgData name="Ken Goossens" userId="0cc5f1ad-709a-4eeb-b6f4-5fdd6fffec62" providerId="ADAL" clId="{B598B39A-E49A-4A8A-B264-718642AFC6A1}" dt="2024-11-14T13:17:54.714" v="647" actId="22"/>
          <ac:spMkLst>
            <pc:docMk/>
            <pc:sldMk cId="3532582573" sldId="2147482803"/>
            <ac:spMk id="4" creationId="{5176E3CC-B4B5-3852-0268-289C1D18CF0F}"/>
          </ac:spMkLst>
        </pc:spChg>
        <pc:spChg chg="add mod">
          <ac:chgData name="Ken Goossens" userId="0cc5f1ad-709a-4eeb-b6f4-5fdd6fffec62" providerId="ADAL" clId="{B598B39A-E49A-4A8A-B264-718642AFC6A1}" dt="2024-11-14T13:24:32.986" v="753" actId="26606"/>
          <ac:spMkLst>
            <pc:docMk/>
            <pc:sldMk cId="3532582573" sldId="2147482803"/>
            <ac:spMk id="6" creationId="{024AF7D2-0071-B810-660F-2196622121F4}"/>
          </ac:spMkLst>
        </pc:spChg>
        <pc:picChg chg="add mod">
          <ac:chgData name="Ken Goossens" userId="0cc5f1ad-709a-4eeb-b6f4-5fdd6fffec62" providerId="ADAL" clId="{B598B39A-E49A-4A8A-B264-718642AFC6A1}" dt="2024-11-14T13:24:32.986" v="753" actId="26606"/>
          <ac:picMkLst>
            <pc:docMk/>
            <pc:sldMk cId="3532582573" sldId="2147482803"/>
            <ac:picMk id="8" creationId="{D9205668-ADA3-74BC-8AEA-017A173CE2C6}"/>
          </ac:picMkLst>
        </pc:picChg>
      </pc:sldChg>
      <pc:sldChg chg="addSp delSp modSp new mod modMedia modClrScheme chgLayout">
        <pc:chgData name="Ken Goossens" userId="0cc5f1ad-709a-4eeb-b6f4-5fdd6fffec62" providerId="ADAL" clId="{B598B39A-E49A-4A8A-B264-718642AFC6A1}" dt="2024-11-14T13:24:39.649" v="754" actId="26606"/>
        <pc:sldMkLst>
          <pc:docMk/>
          <pc:sldMk cId="1169964432" sldId="2147482804"/>
        </pc:sldMkLst>
        <pc:spChg chg="mod">
          <ac:chgData name="Ken Goossens" userId="0cc5f1ad-709a-4eeb-b6f4-5fdd6fffec62" providerId="ADAL" clId="{B598B39A-E49A-4A8A-B264-718642AFC6A1}" dt="2024-11-14T13:24:39.649" v="754" actId="26606"/>
          <ac:spMkLst>
            <pc:docMk/>
            <pc:sldMk cId="1169964432" sldId="2147482804"/>
            <ac:spMk id="2" creationId="{81E061FA-2A28-9077-5733-E0F0F0286350}"/>
          </ac:spMkLst>
        </pc:spChg>
        <pc:spChg chg="add del">
          <ac:chgData name="Ken Goossens" userId="0cc5f1ad-709a-4eeb-b6f4-5fdd6fffec62" providerId="ADAL" clId="{B598B39A-E49A-4A8A-B264-718642AFC6A1}" dt="2024-11-14T13:18:57.219" v="693" actId="22"/>
          <ac:spMkLst>
            <pc:docMk/>
            <pc:sldMk cId="1169964432" sldId="2147482804"/>
            <ac:spMk id="4" creationId="{1D1FFDFF-5500-C35A-A5BF-1643F351E897}"/>
          </ac:spMkLst>
        </pc:spChg>
        <pc:spChg chg="add mod">
          <ac:chgData name="Ken Goossens" userId="0cc5f1ad-709a-4eeb-b6f4-5fdd6fffec62" providerId="ADAL" clId="{B598B39A-E49A-4A8A-B264-718642AFC6A1}" dt="2024-11-14T13:24:39.649" v="754" actId="26606"/>
          <ac:spMkLst>
            <pc:docMk/>
            <pc:sldMk cId="1169964432" sldId="2147482804"/>
            <ac:spMk id="6" creationId="{E90D3839-EC6A-A059-4006-0FF7D6421347}"/>
          </ac:spMkLst>
        </pc:spChg>
        <pc:picChg chg="add mod">
          <ac:chgData name="Ken Goossens" userId="0cc5f1ad-709a-4eeb-b6f4-5fdd6fffec62" providerId="ADAL" clId="{B598B39A-E49A-4A8A-B264-718642AFC6A1}" dt="2024-11-14T13:24:39.649" v="754" actId="26606"/>
          <ac:picMkLst>
            <pc:docMk/>
            <pc:sldMk cId="1169964432" sldId="2147482804"/>
            <ac:picMk id="8" creationId="{7AF5D5E3-506C-C27E-E4AC-B68C725F98A0}"/>
          </ac:picMkLst>
        </pc:picChg>
      </pc:sldChg>
      <pc:sldChg chg="modSp add mod ord">
        <pc:chgData name="Ken Goossens" userId="0cc5f1ad-709a-4eeb-b6f4-5fdd6fffec62" providerId="ADAL" clId="{B598B39A-E49A-4A8A-B264-718642AFC6A1}" dt="2024-11-14T13:44:50.200" v="799" actId="313"/>
        <pc:sldMkLst>
          <pc:docMk/>
          <pc:sldMk cId="2330811589" sldId="2147482805"/>
        </pc:sldMkLst>
        <pc:spChg chg="mod">
          <ac:chgData name="Ken Goossens" userId="0cc5f1ad-709a-4eeb-b6f4-5fdd6fffec62" providerId="ADAL" clId="{B598B39A-E49A-4A8A-B264-718642AFC6A1}" dt="2024-11-14T13:44:50.200" v="799" actId="313"/>
          <ac:spMkLst>
            <pc:docMk/>
            <pc:sldMk cId="2330811589" sldId="2147482805"/>
            <ac:spMk id="2" creationId="{E5D17FC6-F334-222C-1270-1FBA6F9EF471}"/>
          </ac:spMkLst>
        </pc:spChg>
      </pc:sldChg>
      <pc:sldChg chg="modSp new mod">
        <pc:chgData name="Ken Goossens" userId="0cc5f1ad-709a-4eeb-b6f4-5fdd6fffec62" providerId="ADAL" clId="{B598B39A-E49A-4A8A-B264-718642AFC6A1}" dt="2024-11-14T13:46:21.510" v="906" actId="20577"/>
        <pc:sldMkLst>
          <pc:docMk/>
          <pc:sldMk cId="1138623968" sldId="2147482806"/>
        </pc:sldMkLst>
        <pc:spChg chg="mod">
          <ac:chgData name="Ken Goossens" userId="0cc5f1ad-709a-4eeb-b6f4-5fdd6fffec62" providerId="ADAL" clId="{B598B39A-E49A-4A8A-B264-718642AFC6A1}" dt="2024-11-14T13:46:21.510" v="906" actId="20577"/>
          <ac:spMkLst>
            <pc:docMk/>
            <pc:sldMk cId="1138623968" sldId="2147482806"/>
            <ac:spMk id="2" creationId="{4054225F-E994-A6C8-CE39-FE2CD1E48A6F}"/>
          </ac:spMkLst>
        </pc:spChg>
      </pc:sldChg>
      <pc:sldChg chg="modSp add mod">
        <pc:chgData name="Ken Goossens" userId="0cc5f1ad-709a-4eeb-b6f4-5fdd6fffec62" providerId="ADAL" clId="{B598B39A-E49A-4A8A-B264-718642AFC6A1}" dt="2024-11-14T13:46:40.676" v="959" actId="20577"/>
        <pc:sldMkLst>
          <pc:docMk/>
          <pc:sldMk cId="2471607555" sldId="2147482807"/>
        </pc:sldMkLst>
        <pc:spChg chg="mod">
          <ac:chgData name="Ken Goossens" userId="0cc5f1ad-709a-4eeb-b6f4-5fdd6fffec62" providerId="ADAL" clId="{B598B39A-E49A-4A8A-B264-718642AFC6A1}" dt="2024-11-14T13:46:40.676" v="959" actId="20577"/>
          <ac:spMkLst>
            <pc:docMk/>
            <pc:sldMk cId="2471607555" sldId="2147482807"/>
            <ac:spMk id="2" creationId="{C7888500-AD97-0428-B5F4-A42A8D55DD0D}"/>
          </ac:spMkLst>
        </pc:spChg>
      </pc:sldChg>
      <pc:sldChg chg="modSp new mod">
        <pc:chgData name="Ken Goossens" userId="0cc5f1ad-709a-4eeb-b6f4-5fdd6fffec62" providerId="ADAL" clId="{B598B39A-E49A-4A8A-B264-718642AFC6A1}" dt="2024-11-14T13:47:18.170" v="1049" actId="20577"/>
        <pc:sldMkLst>
          <pc:docMk/>
          <pc:sldMk cId="3430404800" sldId="2147482808"/>
        </pc:sldMkLst>
        <pc:spChg chg="mod">
          <ac:chgData name="Ken Goossens" userId="0cc5f1ad-709a-4eeb-b6f4-5fdd6fffec62" providerId="ADAL" clId="{B598B39A-E49A-4A8A-B264-718642AFC6A1}" dt="2024-11-14T13:47:18.170" v="1049" actId="20577"/>
          <ac:spMkLst>
            <pc:docMk/>
            <pc:sldMk cId="3430404800" sldId="2147482808"/>
            <ac:spMk id="2" creationId="{8E7E62C2-7251-7E60-CCB7-D7D94D9A6DB4}"/>
          </ac:spMkLst>
        </pc:spChg>
      </pc:sldChg>
      <pc:sldChg chg="addSp modSp new mod ord modClrScheme chgLayout">
        <pc:chgData name="Ken Goossens" userId="0cc5f1ad-709a-4eeb-b6f4-5fdd6fffec62" providerId="ADAL" clId="{B598B39A-E49A-4A8A-B264-718642AFC6A1}" dt="2024-11-14T23:17:10.987" v="1084"/>
        <pc:sldMkLst>
          <pc:docMk/>
          <pc:sldMk cId="68405436" sldId="2147482809"/>
        </pc:sldMkLst>
        <pc:spChg chg="mod">
          <ac:chgData name="Ken Goossens" userId="0cc5f1ad-709a-4eeb-b6f4-5fdd6fffec62" providerId="ADAL" clId="{B598B39A-E49A-4A8A-B264-718642AFC6A1}" dt="2024-11-14T23:17:00.839" v="1082" actId="20577"/>
          <ac:spMkLst>
            <pc:docMk/>
            <pc:sldMk cId="68405436" sldId="2147482809"/>
            <ac:spMk id="2" creationId="{2F5FF57F-AFE7-6729-2E15-7FE023001E66}"/>
          </ac:spMkLst>
        </pc:spChg>
        <pc:picChg chg="add mod">
          <ac:chgData name="Ken Goossens" userId="0cc5f1ad-709a-4eeb-b6f4-5fdd6fffec62" providerId="ADAL" clId="{B598B39A-E49A-4A8A-B264-718642AFC6A1}" dt="2024-11-14T23:16:50.357" v="1065" actId="26606"/>
          <ac:picMkLst>
            <pc:docMk/>
            <pc:sldMk cId="68405436" sldId="2147482809"/>
            <ac:picMk id="4" creationId="{4948F491-D9B2-4C22-708C-03061088F931}"/>
          </ac:picMkLst>
        </pc:picChg>
      </pc:sldChg>
      <pc:sldChg chg="addSp delSp modSp new mod modClrScheme chgLayout">
        <pc:chgData name="Ken Goossens" userId="0cc5f1ad-709a-4eeb-b6f4-5fdd6fffec62" providerId="ADAL" clId="{B598B39A-E49A-4A8A-B264-718642AFC6A1}" dt="2024-11-15T01:20:49.196" v="3923" actId="108"/>
        <pc:sldMkLst>
          <pc:docMk/>
          <pc:sldMk cId="1921613231" sldId="2147482810"/>
        </pc:sldMkLst>
        <pc:spChg chg="mod">
          <ac:chgData name="Ken Goossens" userId="0cc5f1ad-709a-4eeb-b6f4-5fdd6fffec62" providerId="ADAL" clId="{B598B39A-E49A-4A8A-B264-718642AFC6A1}" dt="2024-11-14T23:23:31.460" v="1170" actId="26606"/>
          <ac:spMkLst>
            <pc:docMk/>
            <pc:sldMk cId="1921613231" sldId="2147482810"/>
            <ac:spMk id="2" creationId="{A250FBCB-518D-1C5C-7E24-3DF6D4044E1A}"/>
          </ac:spMkLst>
        </pc:spChg>
        <pc:spChg chg="add mod">
          <ac:chgData name="Ken Goossens" userId="0cc5f1ad-709a-4eeb-b6f4-5fdd6fffec62" providerId="ADAL" clId="{B598B39A-E49A-4A8A-B264-718642AFC6A1}" dt="2024-11-14T23:24:17.413" v="1197" actId="20577"/>
          <ac:spMkLst>
            <pc:docMk/>
            <pc:sldMk cId="1921613231" sldId="2147482810"/>
            <ac:spMk id="11" creationId="{68F3032F-0349-F018-986A-4F912AF7F591}"/>
          </ac:spMkLst>
        </pc:spChg>
        <pc:spChg chg="add mod">
          <ac:chgData name="Ken Goossens" userId="0cc5f1ad-709a-4eeb-b6f4-5fdd6fffec62" providerId="ADAL" clId="{B598B39A-E49A-4A8A-B264-718642AFC6A1}" dt="2024-11-14T23:24:23.595" v="1212" actId="20577"/>
          <ac:spMkLst>
            <pc:docMk/>
            <pc:sldMk cId="1921613231" sldId="2147482810"/>
            <ac:spMk id="13" creationId="{5E33D479-EF1C-2D5C-D238-E1F57BB6BC11}"/>
          </ac:spMkLst>
        </pc:spChg>
        <pc:picChg chg="add del mod ord">
          <ac:chgData name="Ken Goossens" userId="0cc5f1ad-709a-4eeb-b6f4-5fdd6fffec62" providerId="ADAL" clId="{B598B39A-E49A-4A8A-B264-718642AFC6A1}" dt="2024-11-15T01:20:40.793" v="3922" actId="108"/>
          <ac:picMkLst>
            <pc:docMk/>
            <pc:sldMk cId="1921613231" sldId="2147482810"/>
            <ac:picMk id="4" creationId="{1336256F-2ACA-6589-0418-1C3E03823471}"/>
          </ac:picMkLst>
        </pc:picChg>
        <pc:picChg chg="add del mod">
          <ac:chgData name="Ken Goossens" userId="0cc5f1ad-709a-4eeb-b6f4-5fdd6fffec62" providerId="ADAL" clId="{B598B39A-E49A-4A8A-B264-718642AFC6A1}" dt="2024-11-15T01:20:49.196" v="3923" actId="108"/>
          <ac:picMkLst>
            <pc:docMk/>
            <pc:sldMk cId="1921613231" sldId="2147482810"/>
            <ac:picMk id="6" creationId="{0AB80A25-8194-1DAF-8F54-3B102D38B03D}"/>
          </ac:picMkLst>
        </pc:picChg>
      </pc:sldChg>
      <pc:sldChg chg="new del">
        <pc:chgData name="Ken Goossens" userId="0cc5f1ad-709a-4eeb-b6f4-5fdd6fffec62" providerId="ADAL" clId="{B598B39A-E49A-4A8A-B264-718642AFC6A1}" dt="2024-11-14T23:21:36.307" v="1144" actId="47"/>
        <pc:sldMkLst>
          <pc:docMk/>
          <pc:sldMk cId="2062135235" sldId="2147482810"/>
        </pc:sldMkLst>
      </pc:sldChg>
      <pc:sldChg chg="addSp delSp modSp new mod">
        <pc:chgData name="Ken Goossens" userId="0cc5f1ad-709a-4eeb-b6f4-5fdd6fffec62" providerId="ADAL" clId="{B598B39A-E49A-4A8A-B264-718642AFC6A1}" dt="2024-11-15T01:20:52.091" v="3925" actId="108"/>
        <pc:sldMkLst>
          <pc:docMk/>
          <pc:sldMk cId="2719811154" sldId="2147482811"/>
        </pc:sldMkLst>
        <pc:spChg chg="mod">
          <ac:chgData name="Ken Goossens" userId="0cc5f1ad-709a-4eeb-b6f4-5fdd6fffec62" providerId="ADAL" clId="{B598B39A-E49A-4A8A-B264-718642AFC6A1}" dt="2024-11-14T23:26:42.101" v="1295" actId="20577"/>
          <ac:spMkLst>
            <pc:docMk/>
            <pc:sldMk cId="2719811154" sldId="2147482811"/>
            <ac:spMk id="2" creationId="{9BBA6D6C-44A9-3326-2DD4-FD1B2AE18B6E}"/>
          </ac:spMkLst>
        </pc:spChg>
        <pc:spChg chg="add del">
          <ac:chgData name="Ken Goossens" userId="0cc5f1ad-709a-4eeb-b6f4-5fdd6fffec62" providerId="ADAL" clId="{B598B39A-E49A-4A8A-B264-718642AFC6A1}" dt="2024-11-14T23:27:13.910" v="1299" actId="478"/>
          <ac:spMkLst>
            <pc:docMk/>
            <pc:sldMk cId="2719811154" sldId="2147482811"/>
            <ac:spMk id="6" creationId="{A19C9B82-4E23-98D2-9E78-A84B54A12A9D}"/>
          </ac:spMkLst>
        </pc:spChg>
        <pc:picChg chg="add mod">
          <ac:chgData name="Ken Goossens" userId="0cc5f1ad-709a-4eeb-b6f4-5fdd6fffec62" providerId="ADAL" clId="{B598B39A-E49A-4A8A-B264-718642AFC6A1}" dt="2024-11-15T01:20:51.421" v="3924" actId="108"/>
          <ac:picMkLst>
            <pc:docMk/>
            <pc:sldMk cId="2719811154" sldId="2147482811"/>
            <ac:picMk id="4" creationId="{C56A48CB-D992-C814-0FCD-A37B3011C3D4}"/>
          </ac:picMkLst>
        </pc:picChg>
        <pc:picChg chg="add mod">
          <ac:chgData name="Ken Goossens" userId="0cc5f1ad-709a-4eeb-b6f4-5fdd6fffec62" providerId="ADAL" clId="{B598B39A-E49A-4A8A-B264-718642AFC6A1}" dt="2024-11-15T01:20:52.091" v="3925" actId="108"/>
          <ac:picMkLst>
            <pc:docMk/>
            <pc:sldMk cId="2719811154" sldId="2147482811"/>
            <ac:picMk id="8" creationId="{03C71D05-A97A-3FA5-F433-ED0BA4FD8D76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0:54.698" v="3927" actId="108"/>
        <pc:sldMkLst>
          <pc:docMk/>
          <pc:sldMk cId="3205142114" sldId="2147482812"/>
        </pc:sldMkLst>
        <pc:spChg chg="mod">
          <ac:chgData name="Ken Goossens" userId="0cc5f1ad-709a-4eeb-b6f4-5fdd6fffec62" providerId="ADAL" clId="{B598B39A-E49A-4A8A-B264-718642AFC6A1}" dt="2024-11-14T23:29:24.761" v="1382" actId="20577"/>
          <ac:spMkLst>
            <pc:docMk/>
            <pc:sldMk cId="3205142114" sldId="2147482812"/>
            <ac:spMk id="2" creationId="{5829557A-DD03-97C7-BEF1-F38001DD49FA}"/>
          </ac:spMkLst>
        </pc:spChg>
        <pc:picChg chg="del">
          <ac:chgData name="Ken Goossens" userId="0cc5f1ad-709a-4eeb-b6f4-5fdd6fffec62" providerId="ADAL" clId="{B598B39A-E49A-4A8A-B264-718642AFC6A1}" dt="2024-11-14T23:29:01.524" v="1309" actId="478"/>
          <ac:picMkLst>
            <pc:docMk/>
            <pc:sldMk cId="3205142114" sldId="2147482812"/>
            <ac:picMk id="4" creationId="{E71E13D8-A95A-066D-599B-67955A3094A3}"/>
          </ac:picMkLst>
        </pc:picChg>
        <pc:picChg chg="add mod modCrop">
          <ac:chgData name="Ken Goossens" userId="0cc5f1ad-709a-4eeb-b6f4-5fdd6fffec62" providerId="ADAL" clId="{B598B39A-E49A-4A8A-B264-718642AFC6A1}" dt="2024-11-15T01:20:54.698" v="3927" actId="108"/>
          <ac:picMkLst>
            <pc:docMk/>
            <pc:sldMk cId="3205142114" sldId="2147482812"/>
            <ac:picMk id="5" creationId="{1B7CEB60-357E-0528-B1EC-97D6B043D6C9}"/>
          </ac:picMkLst>
        </pc:picChg>
        <pc:picChg chg="add mod">
          <ac:chgData name="Ken Goossens" userId="0cc5f1ad-709a-4eeb-b6f4-5fdd6fffec62" providerId="ADAL" clId="{B598B39A-E49A-4A8A-B264-718642AFC6A1}" dt="2024-11-15T01:20:54.047" v="3926" actId="108"/>
          <ac:picMkLst>
            <pc:docMk/>
            <pc:sldMk cId="3205142114" sldId="2147482812"/>
            <ac:picMk id="7" creationId="{1B1FCC4A-1A1E-7C34-C2CA-9175F1C350E6}"/>
          </ac:picMkLst>
        </pc:picChg>
        <pc:picChg chg="del">
          <ac:chgData name="Ken Goossens" userId="0cc5f1ad-709a-4eeb-b6f4-5fdd6fffec62" providerId="ADAL" clId="{B598B39A-E49A-4A8A-B264-718642AFC6A1}" dt="2024-11-14T23:29:02.584" v="1310" actId="478"/>
          <ac:picMkLst>
            <pc:docMk/>
            <pc:sldMk cId="3205142114" sldId="2147482812"/>
            <ac:picMk id="8" creationId="{222B1ADE-5BDD-54AC-40E6-369BD3BDC399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0:57.341" v="3929" actId="108"/>
        <pc:sldMkLst>
          <pc:docMk/>
          <pc:sldMk cId="1258181943" sldId="2147482813"/>
        </pc:sldMkLst>
        <pc:spChg chg="mod">
          <ac:chgData name="Ken Goossens" userId="0cc5f1ad-709a-4eeb-b6f4-5fdd6fffec62" providerId="ADAL" clId="{B598B39A-E49A-4A8A-B264-718642AFC6A1}" dt="2024-11-14T23:31:52.314" v="1536" actId="20577"/>
          <ac:spMkLst>
            <pc:docMk/>
            <pc:sldMk cId="1258181943" sldId="2147482813"/>
            <ac:spMk id="2" creationId="{1DA0EF5E-1EF1-8D29-6C11-1E090F4E2889}"/>
          </ac:spMkLst>
        </pc:spChg>
        <pc:picChg chg="add mod">
          <ac:chgData name="Ken Goossens" userId="0cc5f1ad-709a-4eeb-b6f4-5fdd6fffec62" providerId="ADAL" clId="{B598B39A-E49A-4A8A-B264-718642AFC6A1}" dt="2024-11-15T01:20:57.341" v="3929" actId="108"/>
          <ac:picMkLst>
            <pc:docMk/>
            <pc:sldMk cId="1258181943" sldId="2147482813"/>
            <ac:picMk id="4" creationId="{BE19E50C-3F0D-7845-6238-7AF50012D549}"/>
          </ac:picMkLst>
        </pc:picChg>
        <pc:picChg chg="del">
          <ac:chgData name="Ken Goossens" userId="0cc5f1ad-709a-4eeb-b6f4-5fdd6fffec62" providerId="ADAL" clId="{B598B39A-E49A-4A8A-B264-718642AFC6A1}" dt="2024-11-14T23:31:38.901" v="1499" actId="478"/>
          <ac:picMkLst>
            <pc:docMk/>
            <pc:sldMk cId="1258181943" sldId="2147482813"/>
            <ac:picMk id="5" creationId="{A30B7780-934E-9784-4219-8040593575FF}"/>
          </ac:picMkLst>
        </pc:picChg>
        <pc:picChg chg="del">
          <ac:chgData name="Ken Goossens" userId="0cc5f1ad-709a-4eeb-b6f4-5fdd6fffec62" providerId="ADAL" clId="{B598B39A-E49A-4A8A-B264-718642AFC6A1}" dt="2024-11-14T23:31:40.695" v="1500" actId="478"/>
          <ac:picMkLst>
            <pc:docMk/>
            <pc:sldMk cId="1258181943" sldId="2147482813"/>
            <ac:picMk id="7" creationId="{7B514EF9-9D1B-0659-549E-3BD1C82D0897}"/>
          </ac:picMkLst>
        </pc:picChg>
        <pc:picChg chg="add mod">
          <ac:chgData name="Ken Goossens" userId="0cc5f1ad-709a-4eeb-b6f4-5fdd6fffec62" providerId="ADAL" clId="{B598B39A-E49A-4A8A-B264-718642AFC6A1}" dt="2024-11-15T01:20:56.624" v="3928" actId="108"/>
          <ac:picMkLst>
            <pc:docMk/>
            <pc:sldMk cId="1258181943" sldId="2147482813"/>
            <ac:picMk id="8" creationId="{A8EAC2AB-6399-5F57-583D-76FC3DC1B3E4}"/>
          </ac:picMkLst>
        </pc:picChg>
      </pc:sldChg>
      <pc:sldChg chg="addSp delSp modSp new mod modClrScheme chgLayout">
        <pc:chgData name="Ken Goossens" userId="0cc5f1ad-709a-4eeb-b6f4-5fdd6fffec62" providerId="ADAL" clId="{B598B39A-E49A-4A8A-B264-718642AFC6A1}" dt="2024-11-15T01:21:00.433" v="3931" actId="108"/>
        <pc:sldMkLst>
          <pc:docMk/>
          <pc:sldMk cId="4236066501" sldId="2147482814"/>
        </pc:sldMkLst>
        <pc:spChg chg="mod">
          <ac:chgData name="Ken Goossens" userId="0cc5f1ad-709a-4eeb-b6f4-5fdd6fffec62" providerId="ADAL" clId="{B598B39A-E49A-4A8A-B264-718642AFC6A1}" dt="2024-11-14T23:47:28.925" v="1808" actId="27636"/>
          <ac:spMkLst>
            <pc:docMk/>
            <pc:sldMk cId="4236066501" sldId="2147482814"/>
            <ac:spMk id="2" creationId="{1F16582D-C116-E838-32FF-6AE8A50DD542}"/>
          </ac:spMkLst>
        </pc:spChg>
        <pc:spChg chg="add mod ord">
          <ac:chgData name="Ken Goossens" userId="0cc5f1ad-709a-4eeb-b6f4-5fdd6fffec62" providerId="ADAL" clId="{B598B39A-E49A-4A8A-B264-718642AFC6A1}" dt="2024-11-14T23:46:16.763" v="1776" actId="122"/>
          <ac:spMkLst>
            <pc:docMk/>
            <pc:sldMk cId="4236066501" sldId="2147482814"/>
            <ac:spMk id="3" creationId="{E4398372-8B41-FD2F-A289-3189F2746BE5}"/>
          </ac:spMkLst>
        </pc:spChg>
        <pc:spChg chg="add mod">
          <ac:chgData name="Ken Goossens" userId="0cc5f1ad-709a-4eeb-b6f4-5fdd6fffec62" providerId="ADAL" clId="{B598B39A-E49A-4A8A-B264-718642AFC6A1}" dt="2024-11-14T23:46:14.726" v="1775" actId="122"/>
          <ac:spMkLst>
            <pc:docMk/>
            <pc:sldMk cId="4236066501" sldId="2147482814"/>
            <ac:spMk id="10" creationId="{6518C107-2DC2-1D2C-BB44-2FE70C6A1AAB}"/>
          </ac:spMkLst>
        </pc:spChg>
        <pc:spChg chg="add del mod">
          <ac:chgData name="Ken Goossens" userId="0cc5f1ad-709a-4eeb-b6f4-5fdd6fffec62" providerId="ADAL" clId="{B598B39A-E49A-4A8A-B264-718642AFC6A1}" dt="2024-11-14T23:43:58.630" v="1688" actId="478"/>
          <ac:spMkLst>
            <pc:docMk/>
            <pc:sldMk cId="4236066501" sldId="2147482814"/>
            <ac:spMk id="12" creationId="{2656D89D-5AAB-4C0F-81EE-D4F79BE1917C}"/>
          </ac:spMkLst>
        </pc:spChg>
        <pc:spChg chg="add mod">
          <ac:chgData name="Ken Goossens" userId="0cc5f1ad-709a-4eeb-b6f4-5fdd6fffec62" providerId="ADAL" clId="{B598B39A-E49A-4A8A-B264-718642AFC6A1}" dt="2024-11-14T23:46:08.993" v="1774" actId="1076"/>
          <ac:spMkLst>
            <pc:docMk/>
            <pc:sldMk cId="4236066501" sldId="2147482814"/>
            <ac:spMk id="14" creationId="{FE0880E0-642B-2F14-6CCF-1F03DF982C9E}"/>
          </ac:spMkLst>
        </pc:spChg>
        <pc:picChg chg="add mod ord">
          <ac:chgData name="Ken Goossens" userId="0cc5f1ad-709a-4eeb-b6f4-5fdd6fffec62" providerId="ADAL" clId="{B598B39A-E49A-4A8A-B264-718642AFC6A1}" dt="2024-11-15T01:20:59.696" v="3930" actId="108"/>
          <ac:picMkLst>
            <pc:docMk/>
            <pc:sldMk cId="4236066501" sldId="2147482814"/>
            <ac:picMk id="5" creationId="{233B3202-37E0-CEFE-E1E0-E0A5CC487CA7}"/>
          </ac:picMkLst>
        </pc:picChg>
        <pc:picChg chg="add mod">
          <ac:chgData name="Ken Goossens" userId="0cc5f1ad-709a-4eeb-b6f4-5fdd6fffec62" providerId="ADAL" clId="{B598B39A-E49A-4A8A-B264-718642AFC6A1}" dt="2024-11-15T01:21:00.433" v="3931" actId="108"/>
          <ac:picMkLst>
            <pc:docMk/>
            <pc:sldMk cId="4236066501" sldId="2147482814"/>
            <ac:picMk id="7" creationId="{DA3B0E01-E87D-CC9E-9F51-8E25DE1BF2A4}"/>
          </ac:picMkLst>
        </pc:picChg>
        <pc:picChg chg="add del">
          <ac:chgData name="Ken Goossens" userId="0cc5f1ad-709a-4eeb-b6f4-5fdd6fffec62" providerId="ADAL" clId="{B598B39A-E49A-4A8A-B264-718642AFC6A1}" dt="2024-11-14T23:44:03.555" v="1690" actId="22"/>
          <ac:picMkLst>
            <pc:docMk/>
            <pc:sldMk cId="4236066501" sldId="2147482814"/>
            <ac:picMk id="9" creationId="{C92711E1-34C9-56D4-1AC3-E5F0AABB9E54}"/>
          </ac:picMkLst>
        </pc:picChg>
        <pc:picChg chg="add del mod">
          <ac:chgData name="Ken Goossens" userId="0cc5f1ad-709a-4eeb-b6f4-5fdd6fffec62" providerId="ADAL" clId="{B598B39A-E49A-4A8A-B264-718642AFC6A1}" dt="2024-11-14T23:45:10.163" v="1720" actId="478"/>
          <ac:picMkLst>
            <pc:docMk/>
            <pc:sldMk cId="4236066501" sldId="2147482814"/>
            <ac:picMk id="13" creationId="{4AFD1938-5D12-0349-7E4C-9FFD04A38882}"/>
          </ac:picMkLst>
        </pc:picChg>
      </pc:sldChg>
      <pc:sldChg chg="addSp delSp modSp new mod modClrScheme chgLayout">
        <pc:chgData name="Ken Goossens" userId="0cc5f1ad-709a-4eeb-b6f4-5fdd6fffec62" providerId="ADAL" clId="{B598B39A-E49A-4A8A-B264-718642AFC6A1}" dt="2024-11-15T01:21:03.523" v="3933" actId="108"/>
        <pc:sldMkLst>
          <pc:docMk/>
          <pc:sldMk cId="917158360" sldId="2147482815"/>
        </pc:sldMkLst>
        <pc:spChg chg="mod">
          <ac:chgData name="Ken Goossens" userId="0cc5f1ad-709a-4eeb-b6f4-5fdd6fffec62" providerId="ADAL" clId="{B598B39A-E49A-4A8A-B264-718642AFC6A1}" dt="2024-11-14T23:51:28.200" v="1884" actId="26606"/>
          <ac:spMkLst>
            <pc:docMk/>
            <pc:sldMk cId="917158360" sldId="2147482815"/>
            <ac:spMk id="2" creationId="{A2838500-939E-28EA-CD81-65C3397932DC}"/>
          </ac:spMkLst>
        </pc:spChg>
        <pc:spChg chg="add mod">
          <ac:chgData name="Ken Goossens" userId="0cc5f1ad-709a-4eeb-b6f4-5fdd6fffec62" providerId="ADAL" clId="{B598B39A-E49A-4A8A-B264-718642AFC6A1}" dt="2024-11-14T23:52:10.763" v="1943" actId="21"/>
          <ac:spMkLst>
            <pc:docMk/>
            <pc:sldMk cId="917158360" sldId="2147482815"/>
            <ac:spMk id="3" creationId="{C598ECAB-E50F-E021-2651-0347418424D0}"/>
          </ac:spMkLst>
        </pc:spChg>
        <pc:spChg chg="add mod">
          <ac:chgData name="Ken Goossens" userId="0cc5f1ad-709a-4eeb-b6f4-5fdd6fffec62" providerId="ADAL" clId="{B598B39A-E49A-4A8A-B264-718642AFC6A1}" dt="2024-11-14T23:51:37.267" v="1886" actId="1076"/>
          <ac:spMkLst>
            <pc:docMk/>
            <pc:sldMk cId="917158360" sldId="2147482815"/>
            <ac:spMk id="10" creationId="{5B685AED-0A9A-E963-9D6E-16C3551C1128}"/>
          </ac:spMkLst>
        </pc:spChg>
        <pc:spChg chg="add mod">
          <ac:chgData name="Ken Goossens" userId="0cc5f1ad-709a-4eeb-b6f4-5fdd6fffec62" providerId="ADAL" clId="{B598B39A-E49A-4A8A-B264-718642AFC6A1}" dt="2024-11-14T23:52:30.868" v="1951" actId="1076"/>
          <ac:spMkLst>
            <pc:docMk/>
            <pc:sldMk cId="917158360" sldId="2147482815"/>
            <ac:spMk id="12" creationId="{B2878D22-2860-A77B-C31B-F5C5A44AF060}"/>
          </ac:spMkLst>
        </pc:spChg>
        <pc:spChg chg="add mod">
          <ac:chgData name="Ken Goossens" userId="0cc5f1ad-709a-4eeb-b6f4-5fdd6fffec62" providerId="ADAL" clId="{B598B39A-E49A-4A8A-B264-718642AFC6A1}" dt="2024-11-14T23:53:03.868" v="1994" actId="1076"/>
          <ac:spMkLst>
            <pc:docMk/>
            <pc:sldMk cId="917158360" sldId="2147482815"/>
            <ac:spMk id="14" creationId="{5D6FAE54-4FCF-8BDD-DDFF-D0E9D93AFBF0}"/>
          </ac:spMkLst>
        </pc:spChg>
        <pc:spChg chg="add del">
          <ac:chgData name="Ken Goossens" userId="0cc5f1ad-709a-4eeb-b6f4-5fdd6fffec62" providerId="ADAL" clId="{B598B39A-E49A-4A8A-B264-718642AFC6A1}" dt="2024-11-14T23:53:51.519" v="1996" actId="22"/>
          <ac:spMkLst>
            <pc:docMk/>
            <pc:sldMk cId="917158360" sldId="2147482815"/>
            <ac:spMk id="15" creationId="{BAE92D50-DDD5-D79A-CF21-098B427BA7CA}"/>
          </ac:spMkLst>
        </pc:spChg>
        <pc:spChg chg="add del">
          <ac:chgData name="Ken Goossens" userId="0cc5f1ad-709a-4eeb-b6f4-5fdd6fffec62" providerId="ADAL" clId="{B598B39A-E49A-4A8A-B264-718642AFC6A1}" dt="2024-11-14T23:53:54.444" v="1998" actId="22"/>
          <ac:spMkLst>
            <pc:docMk/>
            <pc:sldMk cId="917158360" sldId="2147482815"/>
            <ac:spMk id="17" creationId="{D54411CC-EE4E-A213-038C-5B8D28939F78}"/>
          </ac:spMkLst>
        </pc:spChg>
        <pc:picChg chg="add del mod">
          <ac:chgData name="Ken Goossens" userId="0cc5f1ad-709a-4eeb-b6f4-5fdd6fffec62" providerId="ADAL" clId="{B598B39A-E49A-4A8A-B264-718642AFC6A1}" dt="2024-11-14T23:48:33.075" v="1867" actId="478"/>
          <ac:picMkLst>
            <pc:docMk/>
            <pc:sldMk cId="917158360" sldId="2147482815"/>
            <ac:picMk id="5" creationId="{C63B4AD6-6046-919A-1B2B-1B97DBCEB397}"/>
          </ac:picMkLst>
        </pc:picChg>
        <pc:picChg chg="add mod ord modCrop">
          <ac:chgData name="Ken Goossens" userId="0cc5f1ad-709a-4eeb-b6f4-5fdd6fffec62" providerId="ADAL" clId="{B598B39A-E49A-4A8A-B264-718642AFC6A1}" dt="2024-11-15T01:21:03.070" v="3932" actId="108"/>
          <ac:picMkLst>
            <pc:docMk/>
            <pc:sldMk cId="917158360" sldId="2147482815"/>
            <ac:picMk id="7" creationId="{0A914D3C-5B53-2F9D-0B31-0E6328E1465B}"/>
          </ac:picMkLst>
        </pc:picChg>
        <pc:picChg chg="add mod">
          <ac:chgData name="Ken Goossens" userId="0cc5f1ad-709a-4eeb-b6f4-5fdd6fffec62" providerId="ADAL" clId="{B598B39A-E49A-4A8A-B264-718642AFC6A1}" dt="2024-11-15T01:21:03.523" v="3933" actId="108"/>
          <ac:picMkLst>
            <pc:docMk/>
            <pc:sldMk cId="917158360" sldId="2147482815"/>
            <ac:picMk id="9" creationId="{CA10EAD0-7229-7ACF-FD9F-8CFB365D70AB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1:05.941" v="3935" actId="108"/>
        <pc:sldMkLst>
          <pc:docMk/>
          <pc:sldMk cId="492300075" sldId="2147482816"/>
        </pc:sldMkLst>
        <pc:spChg chg="mod">
          <ac:chgData name="Ken Goossens" userId="0cc5f1ad-709a-4eeb-b6f4-5fdd6fffec62" providerId="ADAL" clId="{B598B39A-E49A-4A8A-B264-718642AFC6A1}" dt="2024-11-14T23:55:29.330" v="2060" actId="26606"/>
          <ac:spMkLst>
            <pc:docMk/>
            <pc:sldMk cId="492300075" sldId="2147482816"/>
            <ac:spMk id="2" creationId="{759E4513-8A9F-D287-613B-3CAC7FE1B04B}"/>
          </ac:spMkLst>
        </pc:spChg>
        <pc:spChg chg="ord">
          <ac:chgData name="Ken Goossens" userId="0cc5f1ad-709a-4eeb-b6f4-5fdd6fffec62" providerId="ADAL" clId="{B598B39A-E49A-4A8A-B264-718642AFC6A1}" dt="2024-11-14T23:55:29.330" v="2060" actId="26606"/>
          <ac:spMkLst>
            <pc:docMk/>
            <pc:sldMk cId="492300075" sldId="2147482816"/>
            <ac:spMk id="3" creationId="{10A12E2A-A1B9-389B-5AF5-4205461A6439}"/>
          </ac:spMkLst>
        </pc:spChg>
        <pc:spChg chg="add del mod">
          <ac:chgData name="Ken Goossens" userId="0cc5f1ad-709a-4eeb-b6f4-5fdd6fffec62" providerId="ADAL" clId="{B598B39A-E49A-4A8A-B264-718642AFC6A1}" dt="2024-11-14T23:55:29.330" v="2060" actId="26606"/>
          <ac:spMkLst>
            <pc:docMk/>
            <pc:sldMk cId="492300075" sldId="2147482816"/>
            <ac:spMk id="5" creationId="{6ACD0D3E-A2B5-4F3F-BED0-5AD8D8C20278}"/>
          </ac:spMkLst>
        </pc:spChg>
        <pc:spChg chg="del mod">
          <ac:chgData name="Ken Goossens" userId="0cc5f1ad-709a-4eeb-b6f4-5fdd6fffec62" providerId="ADAL" clId="{B598B39A-E49A-4A8A-B264-718642AFC6A1}" dt="2024-11-14T23:56:09.826" v="2080" actId="21"/>
          <ac:spMkLst>
            <pc:docMk/>
            <pc:sldMk cId="492300075" sldId="2147482816"/>
            <ac:spMk id="10" creationId="{C6573594-EFEA-80FF-15A9-B2C8A19262F6}"/>
          </ac:spMkLst>
        </pc:spChg>
        <pc:spChg chg="del">
          <ac:chgData name="Ken Goossens" userId="0cc5f1ad-709a-4eeb-b6f4-5fdd6fffec62" providerId="ADAL" clId="{B598B39A-E49A-4A8A-B264-718642AFC6A1}" dt="2024-11-14T23:54:01.112" v="2002" actId="478"/>
          <ac:spMkLst>
            <pc:docMk/>
            <pc:sldMk cId="492300075" sldId="2147482816"/>
            <ac:spMk id="12" creationId="{28C4B0A3-BEB2-77E0-168E-A6BDA661B1B8}"/>
          </ac:spMkLst>
        </pc:spChg>
        <pc:spChg chg="del">
          <ac:chgData name="Ken Goossens" userId="0cc5f1ad-709a-4eeb-b6f4-5fdd6fffec62" providerId="ADAL" clId="{B598B39A-E49A-4A8A-B264-718642AFC6A1}" dt="2024-11-14T23:54:02.164" v="2003" actId="478"/>
          <ac:spMkLst>
            <pc:docMk/>
            <pc:sldMk cId="492300075" sldId="2147482816"/>
            <ac:spMk id="14" creationId="{7C380B0F-05EB-DF0C-9BD0-8FD2B4F78A0B}"/>
          </ac:spMkLst>
        </pc:spChg>
        <pc:spChg chg="add mod">
          <ac:chgData name="Ken Goossens" userId="0cc5f1ad-709a-4eeb-b6f4-5fdd6fffec62" providerId="ADAL" clId="{B598B39A-E49A-4A8A-B264-718642AFC6A1}" dt="2024-11-14T23:59:48.174" v="2269" actId="1076"/>
          <ac:spMkLst>
            <pc:docMk/>
            <pc:sldMk cId="492300075" sldId="2147482816"/>
            <ac:spMk id="15" creationId="{C6573594-EFEA-80FF-15A9-B2C8A19262F6}"/>
          </ac:spMkLst>
        </pc:spChg>
        <pc:spChg chg="add mod">
          <ac:chgData name="Ken Goossens" userId="0cc5f1ad-709a-4eeb-b6f4-5fdd6fffec62" providerId="ADAL" clId="{B598B39A-E49A-4A8A-B264-718642AFC6A1}" dt="2024-11-14T23:56:36.836" v="2111" actId="20577"/>
          <ac:spMkLst>
            <pc:docMk/>
            <pc:sldMk cId="492300075" sldId="2147482816"/>
            <ac:spMk id="16" creationId="{BCA01300-999B-2EB5-CD90-6935780D7C21}"/>
          </ac:spMkLst>
        </pc:spChg>
        <pc:spChg chg="add mod">
          <ac:chgData name="Ken Goossens" userId="0cc5f1ad-709a-4eeb-b6f4-5fdd6fffec62" providerId="ADAL" clId="{B598B39A-E49A-4A8A-B264-718642AFC6A1}" dt="2024-11-14T23:56:23.301" v="2085" actId="1076"/>
          <ac:spMkLst>
            <pc:docMk/>
            <pc:sldMk cId="492300075" sldId="2147482816"/>
            <ac:spMk id="18" creationId="{7DD2AAE5-1A4A-0BDB-4A68-EE00245730A8}"/>
          </ac:spMkLst>
        </pc:spChg>
        <pc:picChg chg="del">
          <ac:chgData name="Ken Goossens" userId="0cc5f1ad-709a-4eeb-b6f4-5fdd6fffec62" providerId="ADAL" clId="{B598B39A-E49A-4A8A-B264-718642AFC6A1}" dt="2024-11-14T23:53:59.034" v="2000" actId="478"/>
          <ac:picMkLst>
            <pc:docMk/>
            <pc:sldMk cId="492300075" sldId="2147482816"/>
            <ac:picMk id="7" creationId="{8802E623-EEA6-7257-4188-644DE1098CA4}"/>
          </ac:picMkLst>
        </pc:picChg>
        <pc:picChg chg="add mod ord">
          <ac:chgData name="Ken Goossens" userId="0cc5f1ad-709a-4eeb-b6f4-5fdd6fffec62" providerId="ADAL" clId="{B598B39A-E49A-4A8A-B264-718642AFC6A1}" dt="2024-11-15T01:21:05.390" v="3934" actId="108"/>
          <ac:picMkLst>
            <pc:docMk/>
            <pc:sldMk cId="492300075" sldId="2147482816"/>
            <ac:picMk id="8" creationId="{0C8A539E-0735-43D3-E2B5-CE4B43FF3D47}"/>
          </ac:picMkLst>
        </pc:picChg>
        <pc:picChg chg="del">
          <ac:chgData name="Ken Goossens" userId="0cc5f1ad-709a-4eeb-b6f4-5fdd6fffec62" providerId="ADAL" clId="{B598B39A-E49A-4A8A-B264-718642AFC6A1}" dt="2024-11-14T23:54:00.028" v="2001" actId="478"/>
          <ac:picMkLst>
            <pc:docMk/>
            <pc:sldMk cId="492300075" sldId="2147482816"/>
            <ac:picMk id="9" creationId="{4CCA1A18-F8EA-A0D7-5C50-2253321EC93A}"/>
          </ac:picMkLst>
        </pc:picChg>
        <pc:picChg chg="add mod">
          <ac:chgData name="Ken Goossens" userId="0cc5f1ad-709a-4eeb-b6f4-5fdd6fffec62" providerId="ADAL" clId="{B598B39A-E49A-4A8A-B264-718642AFC6A1}" dt="2024-11-15T01:21:05.941" v="3935" actId="108"/>
          <ac:picMkLst>
            <pc:docMk/>
            <pc:sldMk cId="492300075" sldId="2147482816"/>
            <ac:picMk id="13" creationId="{1F33CF77-F4EF-F5A5-AE45-6F03783C02E0}"/>
          </ac:picMkLst>
        </pc:picChg>
      </pc:sldChg>
      <pc:sldChg chg="addSp delSp modSp add mod modClrScheme chgLayout">
        <pc:chgData name="Ken Goossens" userId="0cc5f1ad-709a-4eeb-b6f4-5fdd6fffec62" providerId="ADAL" clId="{B598B39A-E49A-4A8A-B264-718642AFC6A1}" dt="2024-11-15T01:21:08.215" v="3937" actId="108"/>
        <pc:sldMkLst>
          <pc:docMk/>
          <pc:sldMk cId="2559164967" sldId="2147482817"/>
        </pc:sldMkLst>
        <pc:spChg chg="mod">
          <ac:chgData name="Ken Goossens" userId="0cc5f1ad-709a-4eeb-b6f4-5fdd6fffec62" providerId="ADAL" clId="{B598B39A-E49A-4A8A-B264-718642AFC6A1}" dt="2024-11-14T23:57:53.541" v="2157" actId="26606"/>
          <ac:spMkLst>
            <pc:docMk/>
            <pc:sldMk cId="2559164967" sldId="2147482817"/>
            <ac:spMk id="2" creationId="{1D54701E-CCA7-7A9E-FA0B-0210B858F095}"/>
          </ac:spMkLst>
        </pc:spChg>
        <pc:spChg chg="ord">
          <ac:chgData name="Ken Goossens" userId="0cc5f1ad-709a-4eeb-b6f4-5fdd6fffec62" providerId="ADAL" clId="{B598B39A-E49A-4A8A-B264-718642AFC6A1}" dt="2024-11-14T23:57:53.543" v="2158" actId="26606"/>
          <ac:spMkLst>
            <pc:docMk/>
            <pc:sldMk cId="2559164967" sldId="2147482817"/>
            <ac:spMk id="3" creationId="{647009CE-D1C0-365A-477F-975E0F6F72FA}"/>
          </ac:spMkLst>
        </pc:spChg>
        <pc:spChg chg="add del mod">
          <ac:chgData name="Ken Goossens" userId="0cc5f1ad-709a-4eeb-b6f4-5fdd6fffec62" providerId="ADAL" clId="{B598B39A-E49A-4A8A-B264-718642AFC6A1}" dt="2024-11-14T23:57:31.728" v="2153" actId="478"/>
          <ac:spMkLst>
            <pc:docMk/>
            <pc:sldMk cId="2559164967" sldId="2147482817"/>
            <ac:spMk id="5" creationId="{31EC29AD-C695-275F-AC04-226EF88740BD}"/>
          </ac:spMkLst>
        </pc:spChg>
        <pc:spChg chg="add mod">
          <ac:chgData name="Ken Goossens" userId="0cc5f1ad-709a-4eeb-b6f4-5fdd6fffec62" providerId="ADAL" clId="{B598B39A-E49A-4A8A-B264-718642AFC6A1}" dt="2024-11-14T23:59:50.558" v="2270"/>
          <ac:spMkLst>
            <pc:docMk/>
            <pc:sldMk cId="2559164967" sldId="2147482817"/>
            <ac:spMk id="11" creationId="{13BF356F-10B2-3951-C7E0-A118D58B56E0}"/>
          </ac:spMkLst>
        </pc:spChg>
        <pc:spChg chg="mod">
          <ac:chgData name="Ken Goossens" userId="0cc5f1ad-709a-4eeb-b6f4-5fdd6fffec62" providerId="ADAL" clId="{B598B39A-E49A-4A8A-B264-718642AFC6A1}" dt="2024-11-14T23:58:39.685" v="2217" actId="20577"/>
          <ac:spMkLst>
            <pc:docMk/>
            <pc:sldMk cId="2559164967" sldId="2147482817"/>
            <ac:spMk id="15" creationId="{BBDFE365-A638-03C0-FF40-83AD672879DF}"/>
          </ac:spMkLst>
        </pc:spChg>
        <pc:spChg chg="del">
          <ac:chgData name="Ken Goossens" userId="0cc5f1ad-709a-4eeb-b6f4-5fdd6fffec62" providerId="ADAL" clId="{B598B39A-E49A-4A8A-B264-718642AFC6A1}" dt="2024-11-14T23:57:28.900" v="2152" actId="478"/>
          <ac:spMkLst>
            <pc:docMk/>
            <pc:sldMk cId="2559164967" sldId="2147482817"/>
            <ac:spMk id="16" creationId="{DFF9C666-C52F-1B89-4C9E-CF4DB2B828DB}"/>
          </ac:spMkLst>
        </pc:spChg>
        <pc:spChg chg="del">
          <ac:chgData name="Ken Goossens" userId="0cc5f1ad-709a-4eeb-b6f4-5fdd6fffec62" providerId="ADAL" clId="{B598B39A-E49A-4A8A-B264-718642AFC6A1}" dt="2024-11-14T23:57:27.683" v="2151" actId="478"/>
          <ac:spMkLst>
            <pc:docMk/>
            <pc:sldMk cId="2559164967" sldId="2147482817"/>
            <ac:spMk id="18" creationId="{F775D2F1-365D-9286-C836-9138DD26D6FF}"/>
          </ac:spMkLst>
        </pc:spChg>
        <pc:spChg chg="add del mod">
          <ac:chgData name="Ken Goossens" userId="0cc5f1ad-709a-4eeb-b6f4-5fdd6fffec62" providerId="ADAL" clId="{B598B39A-E49A-4A8A-B264-718642AFC6A1}" dt="2024-11-14T23:57:53.541" v="2157" actId="26606"/>
          <ac:spMkLst>
            <pc:docMk/>
            <pc:sldMk cId="2559164967" sldId="2147482817"/>
            <ac:spMk id="20" creationId="{C33EE14D-8DF6-716E-146F-5916AE172AAE}"/>
          </ac:spMkLst>
        </pc:spChg>
        <pc:spChg chg="add mod">
          <ac:chgData name="Ken Goossens" userId="0cc5f1ad-709a-4eeb-b6f4-5fdd6fffec62" providerId="ADAL" clId="{B598B39A-E49A-4A8A-B264-718642AFC6A1}" dt="2024-11-14T23:58:18.565" v="2189" actId="122"/>
          <ac:spMkLst>
            <pc:docMk/>
            <pc:sldMk cId="2559164967" sldId="2147482817"/>
            <ac:spMk id="22" creationId="{7CD595E4-60D3-DBEB-7FFF-80123AA7191C}"/>
          </ac:spMkLst>
        </pc:spChg>
        <pc:picChg chg="add mod ord">
          <ac:chgData name="Ken Goossens" userId="0cc5f1ad-709a-4eeb-b6f4-5fdd6fffec62" providerId="ADAL" clId="{B598B39A-E49A-4A8A-B264-718642AFC6A1}" dt="2024-11-15T01:21:07.660" v="3936" actId="108"/>
          <ac:picMkLst>
            <pc:docMk/>
            <pc:sldMk cId="2559164967" sldId="2147482817"/>
            <ac:picMk id="7" creationId="{A6519189-C410-E1A5-B18C-C9408976B342}"/>
          </ac:picMkLst>
        </pc:picChg>
        <pc:picChg chg="del">
          <ac:chgData name="Ken Goossens" userId="0cc5f1ad-709a-4eeb-b6f4-5fdd6fffec62" providerId="ADAL" clId="{B598B39A-E49A-4A8A-B264-718642AFC6A1}" dt="2024-11-14T23:57:24.454" v="2149" actId="478"/>
          <ac:picMkLst>
            <pc:docMk/>
            <pc:sldMk cId="2559164967" sldId="2147482817"/>
            <ac:picMk id="8" creationId="{3A578C7B-E3B2-870E-760C-08AA70549F52}"/>
          </ac:picMkLst>
        </pc:picChg>
        <pc:picChg chg="add mod ord">
          <ac:chgData name="Ken Goossens" userId="0cc5f1ad-709a-4eeb-b6f4-5fdd6fffec62" providerId="ADAL" clId="{B598B39A-E49A-4A8A-B264-718642AFC6A1}" dt="2024-11-15T01:21:08.215" v="3937" actId="108"/>
          <ac:picMkLst>
            <pc:docMk/>
            <pc:sldMk cId="2559164967" sldId="2147482817"/>
            <ac:picMk id="10" creationId="{897C2CE8-FAC3-E4C9-BCA8-959D2D519CBB}"/>
          </ac:picMkLst>
        </pc:picChg>
        <pc:picChg chg="del">
          <ac:chgData name="Ken Goossens" userId="0cc5f1ad-709a-4eeb-b6f4-5fdd6fffec62" providerId="ADAL" clId="{B598B39A-E49A-4A8A-B264-718642AFC6A1}" dt="2024-11-14T23:57:25.125" v="2150" actId="478"/>
          <ac:picMkLst>
            <pc:docMk/>
            <pc:sldMk cId="2559164967" sldId="2147482817"/>
            <ac:picMk id="13" creationId="{6E0BFD4B-672D-62AC-A9BF-F2DB100C79F7}"/>
          </ac:picMkLst>
        </pc:picChg>
      </pc:sldChg>
      <pc:sldChg chg="addSp delSp modSp add mod modClrScheme chgLayout">
        <pc:chgData name="Ken Goossens" userId="0cc5f1ad-709a-4eeb-b6f4-5fdd6fffec62" providerId="ADAL" clId="{B598B39A-E49A-4A8A-B264-718642AFC6A1}" dt="2024-11-15T01:20:14.464" v="3919" actId="108"/>
        <pc:sldMkLst>
          <pc:docMk/>
          <pc:sldMk cId="1759059317" sldId="2147482818"/>
        </pc:sldMkLst>
        <pc:spChg chg="mod">
          <ac:chgData name="Ken Goossens" userId="0cc5f1ad-709a-4eeb-b6f4-5fdd6fffec62" providerId="ADAL" clId="{B598B39A-E49A-4A8A-B264-718642AFC6A1}" dt="2024-11-15T00:00:40.828" v="2276" actId="26606"/>
          <ac:spMkLst>
            <pc:docMk/>
            <pc:sldMk cId="1759059317" sldId="2147482818"/>
            <ac:spMk id="2" creationId="{D96360CD-DB88-8FC9-6880-106B299A0213}"/>
          </ac:spMkLst>
        </pc:spChg>
        <pc:spChg chg="ord">
          <ac:chgData name="Ken Goossens" userId="0cc5f1ad-709a-4eeb-b6f4-5fdd6fffec62" providerId="ADAL" clId="{B598B39A-E49A-4A8A-B264-718642AFC6A1}" dt="2024-11-15T00:00:40.828" v="2276" actId="26606"/>
          <ac:spMkLst>
            <pc:docMk/>
            <pc:sldMk cId="1759059317" sldId="2147482818"/>
            <ac:spMk id="3" creationId="{18FBCF6E-49D5-4E2D-991A-BD6EB4444BA9}"/>
          </ac:spMkLst>
        </pc:spChg>
        <pc:spChg chg="add del mod">
          <ac:chgData name="Ken Goossens" userId="0cc5f1ad-709a-4eeb-b6f4-5fdd6fffec62" providerId="ADAL" clId="{B598B39A-E49A-4A8A-B264-718642AFC6A1}" dt="2024-11-14T23:59:41.019" v="2268" actId="478"/>
          <ac:spMkLst>
            <pc:docMk/>
            <pc:sldMk cId="1759059317" sldId="2147482818"/>
            <ac:spMk id="5" creationId="{83798974-1DCA-500F-3487-F8AF61A5B794}"/>
          </ac:spMkLst>
        </pc:spChg>
        <pc:spChg chg="add mod">
          <ac:chgData name="Ken Goossens" userId="0cc5f1ad-709a-4eeb-b6f4-5fdd6fffec62" providerId="ADAL" clId="{B598B39A-E49A-4A8A-B264-718642AFC6A1}" dt="2024-11-15T00:00:52.036" v="2279" actId="1076"/>
          <ac:spMkLst>
            <pc:docMk/>
            <pc:sldMk cId="1759059317" sldId="2147482818"/>
            <ac:spMk id="6" creationId="{340C1377-2F01-35F0-8CD9-3F7CE1DFEEEB}"/>
          </ac:spMkLst>
        </pc:spChg>
        <pc:spChg chg="del">
          <ac:chgData name="Ken Goossens" userId="0cc5f1ad-709a-4eeb-b6f4-5fdd6fffec62" providerId="ADAL" clId="{B598B39A-E49A-4A8A-B264-718642AFC6A1}" dt="2024-11-14T23:59:40.043" v="2267" actId="478"/>
          <ac:spMkLst>
            <pc:docMk/>
            <pc:sldMk cId="1759059317" sldId="2147482818"/>
            <ac:spMk id="15" creationId="{B02E3558-719E-CD69-6564-1510AA714DDE}"/>
          </ac:spMkLst>
        </pc:spChg>
        <pc:spChg chg="add mod">
          <ac:chgData name="Ken Goossens" userId="0cc5f1ad-709a-4eeb-b6f4-5fdd6fffec62" providerId="ADAL" clId="{B598B39A-E49A-4A8A-B264-718642AFC6A1}" dt="2024-11-15T00:01:04.094" v="2281" actId="571"/>
          <ac:spMkLst>
            <pc:docMk/>
            <pc:sldMk cId="1759059317" sldId="2147482818"/>
            <ac:spMk id="18" creationId="{9A9E9303-89EE-2240-90A9-E6087B5749DC}"/>
          </ac:spMkLst>
        </pc:spChg>
        <pc:spChg chg="add mod">
          <ac:chgData name="Ken Goossens" userId="0cc5f1ad-709a-4eeb-b6f4-5fdd6fffec62" providerId="ADAL" clId="{B598B39A-E49A-4A8A-B264-718642AFC6A1}" dt="2024-11-15T00:02:43.777" v="2371" actId="1076"/>
          <ac:spMkLst>
            <pc:docMk/>
            <pc:sldMk cId="1759059317" sldId="2147482818"/>
            <ac:spMk id="19" creationId="{5D10553F-C2BB-C9B4-45C0-FAB97AFDE3A0}"/>
          </ac:spMkLst>
        </pc:spChg>
        <pc:spChg chg="add mod">
          <ac:chgData name="Ken Goossens" userId="0cc5f1ad-709a-4eeb-b6f4-5fdd6fffec62" providerId="ADAL" clId="{B598B39A-E49A-4A8A-B264-718642AFC6A1}" dt="2024-11-15T00:02:40.406" v="2370" actId="1076"/>
          <ac:spMkLst>
            <pc:docMk/>
            <pc:sldMk cId="1759059317" sldId="2147482818"/>
            <ac:spMk id="20" creationId="{6DE3823A-D633-2BB0-52EB-49BBAD68934D}"/>
          </ac:spMkLst>
        </pc:spChg>
        <pc:spChg chg="del">
          <ac:chgData name="Ken Goossens" userId="0cc5f1ad-709a-4eeb-b6f4-5fdd6fffec62" providerId="ADAL" clId="{B598B39A-E49A-4A8A-B264-718642AFC6A1}" dt="2024-11-14T23:59:38.451" v="2266" actId="478"/>
          <ac:spMkLst>
            <pc:docMk/>
            <pc:sldMk cId="1759059317" sldId="2147482818"/>
            <ac:spMk id="22" creationId="{071FC91D-D0A0-70EA-A683-10B890DDED95}"/>
          </ac:spMkLst>
        </pc:spChg>
        <pc:spChg chg="add mod">
          <ac:chgData name="Ken Goossens" userId="0cc5f1ad-709a-4eeb-b6f4-5fdd6fffec62" providerId="ADAL" clId="{B598B39A-E49A-4A8A-B264-718642AFC6A1}" dt="2024-11-15T00:02:46.074" v="2372" actId="1076"/>
          <ac:spMkLst>
            <pc:docMk/>
            <pc:sldMk cId="1759059317" sldId="2147482818"/>
            <ac:spMk id="24" creationId="{662AF1EA-D107-7F30-CAEF-81056D33A920}"/>
          </ac:spMkLst>
        </pc:spChg>
        <pc:spChg chg="add mod">
          <ac:chgData name="Ken Goossens" userId="0cc5f1ad-709a-4eeb-b6f4-5fdd6fffec62" providerId="ADAL" clId="{B598B39A-E49A-4A8A-B264-718642AFC6A1}" dt="2024-11-15T00:02:32.863" v="2368" actId="122"/>
          <ac:spMkLst>
            <pc:docMk/>
            <pc:sldMk cId="1759059317" sldId="2147482818"/>
            <ac:spMk id="26" creationId="{89C414DC-460B-C0A2-CC24-6A7EA150EC0B}"/>
          </ac:spMkLst>
        </pc:spChg>
        <pc:picChg chg="del">
          <ac:chgData name="Ken Goossens" userId="0cc5f1ad-709a-4eeb-b6f4-5fdd6fffec62" providerId="ADAL" clId="{B598B39A-E49A-4A8A-B264-718642AFC6A1}" dt="2024-11-14T23:59:36.213" v="2264" actId="478"/>
          <ac:picMkLst>
            <pc:docMk/>
            <pc:sldMk cId="1759059317" sldId="2147482818"/>
            <ac:picMk id="7" creationId="{75A1B8F5-2293-A81D-4DD6-62936A77AE70}"/>
          </ac:picMkLst>
        </pc:picChg>
        <pc:picChg chg="add mod">
          <ac:chgData name="Ken Goossens" userId="0cc5f1ad-709a-4eeb-b6f4-5fdd6fffec62" providerId="ADAL" clId="{B598B39A-E49A-4A8A-B264-718642AFC6A1}" dt="2024-11-15T01:20:13.290" v="3916" actId="108"/>
          <ac:picMkLst>
            <pc:docMk/>
            <pc:sldMk cId="1759059317" sldId="2147482818"/>
            <ac:picMk id="9" creationId="{6578F279-67A2-6100-43D6-1E06D5553B69}"/>
          </ac:picMkLst>
        </pc:picChg>
        <pc:picChg chg="del">
          <ac:chgData name="Ken Goossens" userId="0cc5f1ad-709a-4eeb-b6f4-5fdd6fffec62" providerId="ADAL" clId="{B598B39A-E49A-4A8A-B264-718642AFC6A1}" dt="2024-11-14T23:59:37.125" v="2265" actId="478"/>
          <ac:picMkLst>
            <pc:docMk/>
            <pc:sldMk cId="1759059317" sldId="2147482818"/>
            <ac:picMk id="10" creationId="{70A2036F-9729-AF31-74F5-4895F952BF3A}"/>
          </ac:picMkLst>
        </pc:picChg>
        <pc:picChg chg="add mod">
          <ac:chgData name="Ken Goossens" userId="0cc5f1ad-709a-4eeb-b6f4-5fdd6fffec62" providerId="ADAL" clId="{B598B39A-E49A-4A8A-B264-718642AFC6A1}" dt="2024-11-15T01:20:13.642" v="3917" actId="108"/>
          <ac:picMkLst>
            <pc:docMk/>
            <pc:sldMk cId="1759059317" sldId="2147482818"/>
            <ac:picMk id="12" creationId="{ED967221-11A8-45AD-DFB9-740589B36D06}"/>
          </ac:picMkLst>
        </pc:picChg>
        <pc:picChg chg="add mod">
          <ac:chgData name="Ken Goossens" userId="0cc5f1ad-709a-4eeb-b6f4-5fdd6fffec62" providerId="ADAL" clId="{B598B39A-E49A-4A8A-B264-718642AFC6A1}" dt="2024-11-15T01:20:14.027" v="3918" actId="108"/>
          <ac:picMkLst>
            <pc:docMk/>
            <pc:sldMk cId="1759059317" sldId="2147482818"/>
            <ac:picMk id="14" creationId="{E5C4EDFA-F8E2-BF61-E1F3-164BAF093D1B}"/>
          </ac:picMkLst>
        </pc:picChg>
        <pc:picChg chg="add mod">
          <ac:chgData name="Ken Goossens" userId="0cc5f1ad-709a-4eeb-b6f4-5fdd6fffec62" providerId="ADAL" clId="{B598B39A-E49A-4A8A-B264-718642AFC6A1}" dt="2024-11-15T01:20:14.464" v="3919" actId="108"/>
          <ac:picMkLst>
            <pc:docMk/>
            <pc:sldMk cId="1759059317" sldId="2147482818"/>
            <ac:picMk id="17" creationId="{AC703846-CBF0-15D5-7FD0-7FE3D38448CC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0:11.539" v="3915" actId="108"/>
        <pc:sldMkLst>
          <pc:docMk/>
          <pc:sldMk cId="1096001248" sldId="2147482819"/>
        </pc:sldMkLst>
        <pc:spChg chg="mod">
          <ac:chgData name="Ken Goossens" userId="0cc5f1ad-709a-4eeb-b6f4-5fdd6fffec62" providerId="ADAL" clId="{B598B39A-E49A-4A8A-B264-718642AFC6A1}" dt="2024-11-15T00:10:33.340" v="2443" actId="20577"/>
          <ac:spMkLst>
            <pc:docMk/>
            <pc:sldMk cId="1096001248" sldId="2147482819"/>
            <ac:spMk id="2" creationId="{C17AB9C4-272F-D41A-7D1D-EEFEC407F11C}"/>
          </ac:spMkLst>
        </pc:spChg>
        <pc:spChg chg="add del mod">
          <ac:chgData name="Ken Goossens" userId="0cc5f1ad-709a-4eeb-b6f4-5fdd6fffec62" providerId="ADAL" clId="{B598B39A-E49A-4A8A-B264-718642AFC6A1}" dt="2024-11-15T00:03:47.016" v="2406" actId="478"/>
          <ac:spMkLst>
            <pc:docMk/>
            <pc:sldMk cId="1096001248" sldId="2147482819"/>
            <ac:spMk id="5" creationId="{FA85C78B-51E3-187C-9178-CCC055B9F664}"/>
          </ac:spMkLst>
        </pc:spChg>
        <pc:spChg chg="mod">
          <ac:chgData name="Ken Goossens" userId="0cc5f1ad-709a-4eeb-b6f4-5fdd6fffec62" providerId="ADAL" clId="{B598B39A-E49A-4A8A-B264-718642AFC6A1}" dt="2024-11-15T00:10:42.874" v="2448" actId="20577"/>
          <ac:spMkLst>
            <pc:docMk/>
            <pc:sldMk cId="1096001248" sldId="2147482819"/>
            <ac:spMk id="6" creationId="{F918E41B-05AD-78C8-ED2B-ED54B74C2CA1}"/>
          </ac:spMkLst>
        </pc:spChg>
        <pc:spChg chg="add del mod">
          <ac:chgData name="Ken Goossens" userId="0cc5f1ad-709a-4eeb-b6f4-5fdd6fffec62" providerId="ADAL" clId="{B598B39A-E49A-4A8A-B264-718642AFC6A1}" dt="2024-11-15T00:03:47.792" v="2407" actId="478"/>
          <ac:spMkLst>
            <pc:docMk/>
            <pc:sldMk cId="1096001248" sldId="2147482819"/>
            <ac:spMk id="8" creationId="{933A8F2B-AA84-9CED-D570-9D70F9B28448}"/>
          </ac:spMkLst>
        </pc:spChg>
        <pc:spChg chg="add del mod">
          <ac:chgData name="Ken Goossens" userId="0cc5f1ad-709a-4eeb-b6f4-5fdd6fffec62" providerId="ADAL" clId="{B598B39A-E49A-4A8A-B264-718642AFC6A1}" dt="2024-11-15T00:03:48.730" v="2408" actId="478"/>
          <ac:spMkLst>
            <pc:docMk/>
            <pc:sldMk cId="1096001248" sldId="2147482819"/>
            <ac:spMk id="11" creationId="{2DAB4072-771C-B487-DCDB-B7216DC50AB3}"/>
          </ac:spMkLst>
        </pc:spChg>
        <pc:spChg chg="del">
          <ac:chgData name="Ken Goossens" userId="0cc5f1ad-709a-4eeb-b6f4-5fdd6fffec62" providerId="ADAL" clId="{B598B39A-E49A-4A8A-B264-718642AFC6A1}" dt="2024-11-15T00:03:42.433" v="2403" actId="478"/>
          <ac:spMkLst>
            <pc:docMk/>
            <pc:sldMk cId="1096001248" sldId="2147482819"/>
            <ac:spMk id="19" creationId="{8127D090-CA22-C2CC-5130-44012669D970}"/>
          </ac:spMkLst>
        </pc:spChg>
        <pc:spChg chg="del">
          <ac:chgData name="Ken Goossens" userId="0cc5f1ad-709a-4eeb-b6f4-5fdd6fffec62" providerId="ADAL" clId="{B598B39A-E49A-4A8A-B264-718642AFC6A1}" dt="2024-11-15T00:03:45.593" v="2405" actId="478"/>
          <ac:spMkLst>
            <pc:docMk/>
            <pc:sldMk cId="1096001248" sldId="2147482819"/>
            <ac:spMk id="20" creationId="{2E86546C-B98B-6DAD-21EE-F47BF7F8C363}"/>
          </ac:spMkLst>
        </pc:spChg>
        <pc:spChg chg="del">
          <ac:chgData name="Ken Goossens" userId="0cc5f1ad-709a-4eeb-b6f4-5fdd6fffec62" providerId="ADAL" clId="{B598B39A-E49A-4A8A-B264-718642AFC6A1}" dt="2024-11-15T00:03:42.433" v="2403" actId="478"/>
          <ac:spMkLst>
            <pc:docMk/>
            <pc:sldMk cId="1096001248" sldId="2147482819"/>
            <ac:spMk id="24" creationId="{06A0987A-D52C-7B47-E2F8-1D7B2D2564E0}"/>
          </ac:spMkLst>
        </pc:spChg>
        <pc:spChg chg="del">
          <ac:chgData name="Ken Goossens" userId="0cc5f1ad-709a-4eeb-b6f4-5fdd6fffec62" providerId="ADAL" clId="{B598B39A-E49A-4A8A-B264-718642AFC6A1}" dt="2024-11-15T00:03:44.004" v="2404" actId="478"/>
          <ac:spMkLst>
            <pc:docMk/>
            <pc:sldMk cId="1096001248" sldId="2147482819"/>
            <ac:spMk id="26" creationId="{B3CD716F-B671-53D8-417A-518455756F41}"/>
          </ac:spMkLst>
        </pc:spChg>
        <pc:picChg chg="del">
          <ac:chgData name="Ken Goossens" userId="0cc5f1ad-709a-4eeb-b6f4-5fdd6fffec62" providerId="ADAL" clId="{B598B39A-E49A-4A8A-B264-718642AFC6A1}" dt="2024-11-15T00:03:37.772" v="2398" actId="478"/>
          <ac:picMkLst>
            <pc:docMk/>
            <pc:sldMk cId="1096001248" sldId="2147482819"/>
            <ac:picMk id="9" creationId="{8D7FA3CE-F540-E774-BE63-911111DADB24}"/>
          </ac:picMkLst>
        </pc:picChg>
        <pc:picChg chg="del mod">
          <ac:chgData name="Ken Goossens" userId="0cc5f1ad-709a-4eeb-b6f4-5fdd6fffec62" providerId="ADAL" clId="{B598B39A-E49A-4A8A-B264-718642AFC6A1}" dt="2024-11-15T00:03:38.519" v="2400" actId="478"/>
          <ac:picMkLst>
            <pc:docMk/>
            <pc:sldMk cId="1096001248" sldId="2147482819"/>
            <ac:picMk id="12" creationId="{B0D1D9A0-E308-2516-70BF-02112F24AC35}"/>
          </ac:picMkLst>
        </pc:picChg>
        <pc:picChg chg="del">
          <ac:chgData name="Ken Goossens" userId="0cc5f1ad-709a-4eeb-b6f4-5fdd6fffec62" providerId="ADAL" clId="{B598B39A-E49A-4A8A-B264-718642AFC6A1}" dt="2024-11-15T00:03:39.006" v="2401" actId="478"/>
          <ac:picMkLst>
            <pc:docMk/>
            <pc:sldMk cId="1096001248" sldId="2147482819"/>
            <ac:picMk id="14" creationId="{6D7B3514-D5B7-2F39-ABE4-4A4F972516B9}"/>
          </ac:picMkLst>
        </pc:picChg>
        <pc:picChg chg="add mod">
          <ac:chgData name="Ken Goossens" userId="0cc5f1ad-709a-4eeb-b6f4-5fdd6fffec62" providerId="ADAL" clId="{B598B39A-E49A-4A8A-B264-718642AFC6A1}" dt="2024-11-15T01:20:11.539" v="3915" actId="108"/>
          <ac:picMkLst>
            <pc:docMk/>
            <pc:sldMk cId="1096001248" sldId="2147482819"/>
            <ac:picMk id="15" creationId="{445AAEAF-B990-EEE1-73BE-9D96C3F6127B}"/>
          </ac:picMkLst>
        </pc:picChg>
        <pc:picChg chg="del">
          <ac:chgData name="Ken Goossens" userId="0cc5f1ad-709a-4eeb-b6f4-5fdd6fffec62" providerId="ADAL" clId="{B598B39A-E49A-4A8A-B264-718642AFC6A1}" dt="2024-11-15T00:03:39.593" v="2402" actId="478"/>
          <ac:picMkLst>
            <pc:docMk/>
            <pc:sldMk cId="1096001248" sldId="2147482819"/>
            <ac:picMk id="17" creationId="{DAEF4CDA-6C94-942A-1941-D1CC1BB0FC2D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0:09.176" v="3914" actId="108"/>
        <pc:sldMkLst>
          <pc:docMk/>
          <pc:sldMk cId="3671308877" sldId="2147482820"/>
        </pc:sldMkLst>
        <pc:spChg chg="mod">
          <ac:chgData name="Ken Goossens" userId="0cc5f1ad-709a-4eeb-b6f4-5fdd6fffec62" providerId="ADAL" clId="{B598B39A-E49A-4A8A-B264-718642AFC6A1}" dt="2024-11-15T00:11:29.617" v="2474" actId="20577"/>
          <ac:spMkLst>
            <pc:docMk/>
            <pc:sldMk cId="3671308877" sldId="2147482820"/>
            <ac:spMk id="2" creationId="{75DF8EE5-DE54-2F55-233C-3DAFFD711218}"/>
          </ac:spMkLst>
        </pc:spChg>
        <pc:picChg chg="add mod">
          <ac:chgData name="Ken Goossens" userId="0cc5f1ad-709a-4eeb-b6f4-5fdd6fffec62" providerId="ADAL" clId="{B598B39A-E49A-4A8A-B264-718642AFC6A1}" dt="2024-11-15T01:20:07.106" v="3912" actId="108"/>
          <ac:picMkLst>
            <pc:docMk/>
            <pc:sldMk cId="3671308877" sldId="2147482820"/>
            <ac:picMk id="5" creationId="{2E63CF83-B155-C01D-6F61-47FC6F6136B5}"/>
          </ac:picMkLst>
        </pc:picChg>
        <pc:picChg chg="add mod">
          <ac:chgData name="Ken Goossens" userId="0cc5f1ad-709a-4eeb-b6f4-5fdd6fffec62" providerId="ADAL" clId="{B598B39A-E49A-4A8A-B264-718642AFC6A1}" dt="2024-11-15T01:20:09.176" v="3914" actId="108"/>
          <ac:picMkLst>
            <pc:docMk/>
            <pc:sldMk cId="3671308877" sldId="2147482820"/>
            <ac:picMk id="8" creationId="{FF1A8F67-9119-E579-03EA-6C9EF4D99E98}"/>
          </ac:picMkLst>
        </pc:picChg>
        <pc:picChg chg="add mod ord">
          <ac:chgData name="Ken Goossens" userId="0cc5f1ad-709a-4eeb-b6f4-5fdd6fffec62" providerId="ADAL" clId="{B598B39A-E49A-4A8A-B264-718642AFC6A1}" dt="2024-11-15T01:20:07.613" v="3913" actId="108"/>
          <ac:picMkLst>
            <pc:docMk/>
            <pc:sldMk cId="3671308877" sldId="2147482820"/>
            <ac:picMk id="10" creationId="{360273E1-FF22-2B1C-980A-29C3329E8013}"/>
          </ac:picMkLst>
        </pc:picChg>
        <pc:picChg chg="del">
          <ac:chgData name="Ken Goossens" userId="0cc5f1ad-709a-4eeb-b6f4-5fdd6fffec62" providerId="ADAL" clId="{B598B39A-E49A-4A8A-B264-718642AFC6A1}" dt="2024-11-15T00:11:32.956" v="2475" actId="478"/>
          <ac:picMkLst>
            <pc:docMk/>
            <pc:sldMk cId="3671308877" sldId="2147482820"/>
            <ac:picMk id="15" creationId="{B5FD2573-B6D4-476D-25C6-1D7BDEA1DE29}"/>
          </ac:picMkLst>
        </pc:picChg>
      </pc:sldChg>
      <pc:sldChg chg="addSp delSp modSp add mod modClrScheme chgLayout">
        <pc:chgData name="Ken Goossens" userId="0cc5f1ad-709a-4eeb-b6f4-5fdd6fffec62" providerId="ADAL" clId="{B598B39A-E49A-4A8A-B264-718642AFC6A1}" dt="2024-11-15T01:20:05.303" v="3911" actId="108"/>
        <pc:sldMkLst>
          <pc:docMk/>
          <pc:sldMk cId="3824786086" sldId="2147482821"/>
        </pc:sldMkLst>
        <pc:spChg chg="mod">
          <ac:chgData name="Ken Goossens" userId="0cc5f1ad-709a-4eeb-b6f4-5fdd6fffec62" providerId="ADAL" clId="{B598B39A-E49A-4A8A-B264-718642AFC6A1}" dt="2024-11-15T00:14:36.632" v="2557" actId="26606"/>
          <ac:spMkLst>
            <pc:docMk/>
            <pc:sldMk cId="3824786086" sldId="2147482821"/>
            <ac:spMk id="2" creationId="{DFB032D6-C1C4-8F38-D772-1189E07936B9}"/>
          </ac:spMkLst>
        </pc:spChg>
        <pc:spChg chg="ord">
          <ac:chgData name="Ken Goossens" userId="0cc5f1ad-709a-4eeb-b6f4-5fdd6fffec62" providerId="ADAL" clId="{B598B39A-E49A-4A8A-B264-718642AFC6A1}" dt="2024-11-15T00:14:36.632" v="2557" actId="26606"/>
          <ac:spMkLst>
            <pc:docMk/>
            <pc:sldMk cId="3824786086" sldId="2147482821"/>
            <ac:spMk id="3" creationId="{5774A9AF-C6AB-DD41-2644-6629BB85EA90}"/>
          </ac:spMkLst>
        </pc:spChg>
        <pc:spChg chg="mod">
          <ac:chgData name="Ken Goossens" userId="0cc5f1ad-709a-4eeb-b6f4-5fdd6fffec62" providerId="ADAL" clId="{B598B39A-E49A-4A8A-B264-718642AFC6A1}" dt="2024-11-15T00:14:40.721" v="2559" actId="1076"/>
          <ac:spMkLst>
            <pc:docMk/>
            <pc:sldMk cId="3824786086" sldId="2147482821"/>
            <ac:spMk id="6" creationId="{E488F664-89E5-19A3-68A9-E682A89BA4CD}"/>
          </ac:spMkLst>
        </pc:spChg>
        <pc:spChg chg="add mod">
          <ac:chgData name="Ken Goossens" userId="0cc5f1ad-709a-4eeb-b6f4-5fdd6fffec62" providerId="ADAL" clId="{B598B39A-E49A-4A8A-B264-718642AFC6A1}" dt="2024-11-15T00:15:12.317" v="2599" actId="20577"/>
          <ac:spMkLst>
            <pc:docMk/>
            <pc:sldMk cId="3824786086" sldId="2147482821"/>
            <ac:spMk id="12" creationId="{B84FFD17-AFA4-D3B8-2CC6-46B473A814B6}"/>
          </ac:spMkLst>
        </pc:spChg>
        <pc:spChg chg="ord">
          <ac:chgData name="Ken Goossens" userId="0cc5f1ad-709a-4eeb-b6f4-5fdd6fffec62" providerId="ADAL" clId="{B598B39A-E49A-4A8A-B264-718642AFC6A1}" dt="2024-11-15T00:14:36.632" v="2557" actId="26606"/>
          <ac:spMkLst>
            <pc:docMk/>
            <pc:sldMk cId="3824786086" sldId="2147482821"/>
            <ac:spMk id="18" creationId="{A19C476F-A68B-E46F-3D97-28A8253AFB36}"/>
          </ac:spMkLst>
        </pc:spChg>
        <pc:spChg chg="add mod">
          <ac:chgData name="Ken Goossens" userId="0cc5f1ad-709a-4eeb-b6f4-5fdd6fffec62" providerId="ADAL" clId="{B598B39A-E49A-4A8A-B264-718642AFC6A1}" dt="2024-11-15T00:15:22.081" v="2601" actId="1076"/>
          <ac:spMkLst>
            <pc:docMk/>
            <pc:sldMk cId="3824786086" sldId="2147482821"/>
            <ac:spMk id="23" creationId="{15B4894C-9433-C646-1822-DC4846F964F1}"/>
          </ac:spMkLst>
        </pc:spChg>
        <pc:picChg chg="del mod">
          <ac:chgData name="Ken Goossens" userId="0cc5f1ad-709a-4eeb-b6f4-5fdd6fffec62" providerId="ADAL" clId="{B598B39A-E49A-4A8A-B264-718642AFC6A1}" dt="2024-11-15T00:13:59.291" v="2548" actId="478"/>
          <ac:picMkLst>
            <pc:docMk/>
            <pc:sldMk cId="3824786086" sldId="2147482821"/>
            <ac:picMk id="5" creationId="{666B6404-1CB6-FA52-6318-1556DA219BBB}"/>
          </ac:picMkLst>
        </pc:picChg>
        <pc:picChg chg="add mod">
          <ac:chgData name="Ken Goossens" userId="0cc5f1ad-709a-4eeb-b6f4-5fdd6fffec62" providerId="ADAL" clId="{B598B39A-E49A-4A8A-B264-718642AFC6A1}" dt="2024-11-15T01:20:04.813" v="3910" actId="108"/>
          <ac:picMkLst>
            <pc:docMk/>
            <pc:sldMk cId="3824786086" sldId="2147482821"/>
            <ac:picMk id="7" creationId="{266CA8F7-891D-68D1-0F5E-BA0FB7321FDF}"/>
          </ac:picMkLst>
        </pc:picChg>
        <pc:picChg chg="del">
          <ac:chgData name="Ken Goossens" userId="0cc5f1ad-709a-4eeb-b6f4-5fdd6fffec62" providerId="ADAL" clId="{B598B39A-E49A-4A8A-B264-718642AFC6A1}" dt="2024-11-15T00:13:59.914" v="2549" actId="478"/>
          <ac:picMkLst>
            <pc:docMk/>
            <pc:sldMk cId="3824786086" sldId="2147482821"/>
            <ac:picMk id="8" creationId="{369092A0-36F9-1608-FFC5-D968B1D777A8}"/>
          </ac:picMkLst>
        </pc:picChg>
        <pc:picChg chg="del mod">
          <ac:chgData name="Ken Goossens" userId="0cc5f1ad-709a-4eeb-b6f4-5fdd6fffec62" providerId="ADAL" clId="{B598B39A-E49A-4A8A-B264-718642AFC6A1}" dt="2024-11-15T00:13:57.075" v="2546" actId="478"/>
          <ac:picMkLst>
            <pc:docMk/>
            <pc:sldMk cId="3824786086" sldId="2147482821"/>
            <ac:picMk id="10" creationId="{FC5B8CC7-CA0B-D7DA-899A-5DF0DDA61FEB}"/>
          </ac:picMkLst>
        </pc:picChg>
        <pc:picChg chg="add mod">
          <ac:chgData name="Ken Goossens" userId="0cc5f1ad-709a-4eeb-b6f4-5fdd6fffec62" providerId="ADAL" clId="{B598B39A-E49A-4A8A-B264-718642AFC6A1}" dt="2024-11-15T01:20:05.303" v="3911" actId="108"/>
          <ac:picMkLst>
            <pc:docMk/>
            <pc:sldMk cId="3824786086" sldId="2147482821"/>
            <ac:picMk id="11" creationId="{EC78D64D-E7B1-3CA0-AE97-317FE08E1538}"/>
          </ac:picMkLst>
        </pc:picChg>
      </pc:sldChg>
      <pc:sldChg chg="addSp delSp modSp add mod modClrScheme chgLayout">
        <pc:chgData name="Ken Goossens" userId="0cc5f1ad-709a-4eeb-b6f4-5fdd6fffec62" providerId="ADAL" clId="{B598B39A-E49A-4A8A-B264-718642AFC6A1}" dt="2024-11-15T01:20:02.540" v="3909" actId="108"/>
        <pc:sldMkLst>
          <pc:docMk/>
          <pc:sldMk cId="942569249" sldId="2147482822"/>
        </pc:sldMkLst>
        <pc:spChg chg="mod">
          <ac:chgData name="Ken Goossens" userId="0cc5f1ad-709a-4eeb-b6f4-5fdd6fffec62" providerId="ADAL" clId="{B598B39A-E49A-4A8A-B264-718642AFC6A1}" dt="2024-11-15T00:20:43.515" v="2683" actId="1076"/>
          <ac:spMkLst>
            <pc:docMk/>
            <pc:sldMk cId="942569249" sldId="2147482822"/>
            <ac:spMk id="2" creationId="{91A61ED8-C7EC-47D9-B9E5-0854E7BC75D8}"/>
          </ac:spMkLst>
        </pc:spChg>
        <pc:spChg chg="ord">
          <ac:chgData name="Ken Goossens" userId="0cc5f1ad-709a-4eeb-b6f4-5fdd6fffec62" providerId="ADAL" clId="{B598B39A-E49A-4A8A-B264-718642AFC6A1}" dt="2024-11-15T00:19:40.669" v="2666" actId="26606"/>
          <ac:spMkLst>
            <pc:docMk/>
            <pc:sldMk cId="942569249" sldId="2147482822"/>
            <ac:spMk id="3" creationId="{E9C95DFF-75E0-66F3-9597-65355C956AD4}"/>
          </ac:spMkLst>
        </pc:spChg>
        <pc:spChg chg="add del mod">
          <ac:chgData name="Ken Goossens" userId="0cc5f1ad-709a-4eeb-b6f4-5fdd6fffec62" providerId="ADAL" clId="{B598B39A-E49A-4A8A-B264-718642AFC6A1}" dt="2024-11-15T00:16:31.874" v="2659" actId="478"/>
          <ac:spMkLst>
            <pc:docMk/>
            <pc:sldMk cId="942569249" sldId="2147482822"/>
            <ac:spMk id="5" creationId="{233B83D0-E3D2-E870-5D23-A7469412CA9E}"/>
          </ac:spMkLst>
        </pc:spChg>
        <pc:spChg chg="mod">
          <ac:chgData name="Ken Goossens" userId="0cc5f1ad-709a-4eeb-b6f4-5fdd6fffec62" providerId="ADAL" clId="{B598B39A-E49A-4A8A-B264-718642AFC6A1}" dt="2024-11-15T00:33:32.354" v="2836" actId="14100"/>
          <ac:spMkLst>
            <pc:docMk/>
            <pc:sldMk cId="942569249" sldId="2147482822"/>
            <ac:spMk id="6" creationId="{CCEAE8D7-5F25-3CD3-38D0-4BEDA18EB0FD}"/>
          </ac:spMkLst>
        </pc:spChg>
        <pc:spChg chg="del">
          <ac:chgData name="Ken Goossens" userId="0cc5f1ad-709a-4eeb-b6f4-5fdd6fffec62" providerId="ADAL" clId="{B598B39A-E49A-4A8A-B264-718642AFC6A1}" dt="2024-11-15T00:16:27.751" v="2657" actId="478"/>
          <ac:spMkLst>
            <pc:docMk/>
            <pc:sldMk cId="942569249" sldId="2147482822"/>
            <ac:spMk id="12" creationId="{97FE4859-ACC8-C0EC-AD62-BF953A238264}"/>
          </ac:spMkLst>
        </pc:spChg>
        <pc:spChg chg="ord">
          <ac:chgData name="Ken Goossens" userId="0cc5f1ad-709a-4eeb-b6f4-5fdd6fffec62" providerId="ADAL" clId="{B598B39A-E49A-4A8A-B264-718642AFC6A1}" dt="2024-11-15T00:19:40.669" v="2666" actId="26606"/>
          <ac:spMkLst>
            <pc:docMk/>
            <pc:sldMk cId="942569249" sldId="2147482822"/>
            <ac:spMk id="18" creationId="{72F174A6-C925-4496-BFBA-14DB224A8F59}"/>
          </ac:spMkLst>
        </pc:spChg>
        <pc:spChg chg="add mod">
          <ac:chgData name="Ken Goossens" userId="0cc5f1ad-709a-4eeb-b6f4-5fdd6fffec62" providerId="ADAL" clId="{B598B39A-E49A-4A8A-B264-718642AFC6A1}" dt="2024-11-15T00:21:24.840" v="2766" actId="20577"/>
          <ac:spMkLst>
            <pc:docMk/>
            <pc:sldMk cId="942569249" sldId="2147482822"/>
            <ac:spMk id="19" creationId="{93A054BE-A59B-FA7D-FDD5-30FF19D0C5D9}"/>
          </ac:spMkLst>
        </pc:spChg>
        <pc:spChg chg="add del mod">
          <ac:chgData name="Ken Goossens" userId="0cc5f1ad-709a-4eeb-b6f4-5fdd6fffec62" providerId="ADAL" clId="{B598B39A-E49A-4A8A-B264-718642AFC6A1}" dt="2024-11-15T00:20:21.978" v="2675" actId="26606"/>
          <ac:spMkLst>
            <pc:docMk/>
            <pc:sldMk cId="942569249" sldId="2147482822"/>
            <ac:spMk id="20" creationId="{8DD05E9E-8E5E-7DD8-918B-BE52E4D297C7}"/>
          </ac:spMkLst>
        </pc:spChg>
        <pc:spChg chg="add mod">
          <ac:chgData name="Ken Goossens" userId="0cc5f1ad-709a-4eeb-b6f4-5fdd6fffec62" providerId="ADAL" clId="{B598B39A-E49A-4A8A-B264-718642AFC6A1}" dt="2024-11-15T00:22:48.944" v="2800" actId="113"/>
          <ac:spMkLst>
            <pc:docMk/>
            <pc:sldMk cId="942569249" sldId="2147482822"/>
            <ac:spMk id="22" creationId="{154169C1-AFCC-B1FA-60AB-3E2141A5B7E4}"/>
          </ac:spMkLst>
        </pc:spChg>
        <pc:spChg chg="del">
          <ac:chgData name="Ken Goossens" userId="0cc5f1ad-709a-4eeb-b6f4-5fdd6fffec62" providerId="ADAL" clId="{B598B39A-E49A-4A8A-B264-718642AFC6A1}" dt="2024-11-15T00:16:29.562" v="2658" actId="478"/>
          <ac:spMkLst>
            <pc:docMk/>
            <pc:sldMk cId="942569249" sldId="2147482822"/>
            <ac:spMk id="23" creationId="{6AFF528F-6B61-1676-41E1-632119A47C2B}"/>
          </ac:spMkLst>
        </pc:spChg>
        <pc:spChg chg="add del mod">
          <ac:chgData name="Ken Goossens" userId="0cc5f1ad-709a-4eeb-b6f4-5fdd6fffec62" providerId="ADAL" clId="{B598B39A-E49A-4A8A-B264-718642AFC6A1}" dt="2024-11-15T00:20:21.978" v="2675" actId="26606"/>
          <ac:spMkLst>
            <pc:docMk/>
            <pc:sldMk cId="942569249" sldId="2147482822"/>
            <ac:spMk id="25" creationId="{E9C06F6A-C9EA-B59E-F6DB-F25A0916C49A}"/>
          </ac:spMkLst>
        </pc:spChg>
        <pc:spChg chg="add del mod">
          <ac:chgData name="Ken Goossens" userId="0cc5f1ad-709a-4eeb-b6f4-5fdd6fffec62" providerId="ADAL" clId="{B598B39A-E49A-4A8A-B264-718642AFC6A1}" dt="2024-11-15T00:20:21.978" v="2675" actId="26606"/>
          <ac:spMkLst>
            <pc:docMk/>
            <pc:sldMk cId="942569249" sldId="2147482822"/>
            <ac:spMk id="27" creationId="{57884BAF-BBA5-346D-CA8A-3D9950E7AA6E}"/>
          </ac:spMkLst>
        </pc:spChg>
        <pc:spChg chg="add mod">
          <ac:chgData name="Ken Goossens" userId="0cc5f1ad-709a-4eeb-b6f4-5fdd6fffec62" providerId="ADAL" clId="{B598B39A-E49A-4A8A-B264-718642AFC6A1}" dt="2024-11-15T00:21:03.638" v="2710" actId="20577"/>
          <ac:spMkLst>
            <pc:docMk/>
            <pc:sldMk cId="942569249" sldId="2147482822"/>
            <ac:spMk id="32" creationId="{DAFF6851-36BD-F68D-A7B3-3A5CA8008166}"/>
          </ac:spMkLst>
        </pc:spChg>
        <pc:spChg chg="add mod">
          <ac:chgData name="Ken Goossens" userId="0cc5f1ad-709a-4eeb-b6f4-5fdd6fffec62" providerId="ADAL" clId="{B598B39A-E49A-4A8A-B264-718642AFC6A1}" dt="2024-11-15T00:21:09.833" v="2734" actId="20577"/>
          <ac:spMkLst>
            <pc:docMk/>
            <pc:sldMk cId="942569249" sldId="2147482822"/>
            <ac:spMk id="34" creationId="{3A7C2F31-83BA-DEB2-3E69-019E7D02D062}"/>
          </ac:spMkLst>
        </pc:spChg>
        <pc:picChg chg="del">
          <ac:chgData name="Ken Goossens" userId="0cc5f1ad-709a-4eeb-b6f4-5fdd6fffec62" providerId="ADAL" clId="{B598B39A-E49A-4A8A-B264-718642AFC6A1}" dt="2024-11-15T00:16:25.298" v="2654" actId="478"/>
          <ac:picMkLst>
            <pc:docMk/>
            <pc:sldMk cId="942569249" sldId="2147482822"/>
            <ac:picMk id="7" creationId="{E2042D8C-DC15-8700-4A3A-663A96B0B024}"/>
          </ac:picMkLst>
        </pc:picChg>
        <pc:picChg chg="add mod">
          <ac:chgData name="Ken Goossens" userId="0cc5f1ad-709a-4eeb-b6f4-5fdd6fffec62" providerId="ADAL" clId="{B598B39A-E49A-4A8A-B264-718642AFC6A1}" dt="2024-11-15T01:20:01.657" v="3907" actId="108"/>
          <ac:picMkLst>
            <pc:docMk/>
            <pc:sldMk cId="942569249" sldId="2147482822"/>
            <ac:picMk id="9" creationId="{A1B3C22E-0200-351E-306B-810A19FEEE59}"/>
          </ac:picMkLst>
        </pc:picChg>
        <pc:picChg chg="del mod">
          <ac:chgData name="Ken Goossens" userId="0cc5f1ad-709a-4eeb-b6f4-5fdd6fffec62" providerId="ADAL" clId="{B598B39A-E49A-4A8A-B264-718642AFC6A1}" dt="2024-11-15T00:16:25.986" v="2656" actId="478"/>
          <ac:picMkLst>
            <pc:docMk/>
            <pc:sldMk cId="942569249" sldId="2147482822"/>
            <ac:picMk id="11" creationId="{7DAAB32D-8136-92C0-C58F-6469FD7C2E6E}"/>
          </ac:picMkLst>
        </pc:picChg>
        <pc:picChg chg="add del mod">
          <ac:chgData name="Ken Goossens" userId="0cc5f1ad-709a-4eeb-b6f4-5fdd6fffec62" providerId="ADAL" clId="{B598B39A-E49A-4A8A-B264-718642AFC6A1}" dt="2024-11-15T00:20:19.441" v="2674" actId="478"/>
          <ac:picMkLst>
            <pc:docMk/>
            <pc:sldMk cId="942569249" sldId="2147482822"/>
            <ac:picMk id="13" creationId="{28ADFA1F-24E0-5BB2-4840-ADB687C2B091}"/>
          </ac:picMkLst>
        </pc:picChg>
        <pc:picChg chg="add mod ord">
          <ac:chgData name="Ken Goossens" userId="0cc5f1ad-709a-4eeb-b6f4-5fdd6fffec62" providerId="ADAL" clId="{B598B39A-E49A-4A8A-B264-718642AFC6A1}" dt="2024-11-15T01:20:02.106" v="3908" actId="108"/>
          <ac:picMkLst>
            <pc:docMk/>
            <pc:sldMk cId="942569249" sldId="2147482822"/>
            <ac:picMk id="15" creationId="{62A890CD-871F-F18A-DB76-D6155B1D7442}"/>
          </ac:picMkLst>
        </pc:picChg>
        <pc:picChg chg="add mod">
          <ac:chgData name="Ken Goossens" userId="0cc5f1ad-709a-4eeb-b6f4-5fdd6fffec62" providerId="ADAL" clId="{B598B39A-E49A-4A8A-B264-718642AFC6A1}" dt="2024-11-15T01:20:02.540" v="3909" actId="108"/>
          <ac:picMkLst>
            <pc:docMk/>
            <pc:sldMk cId="942569249" sldId="2147482822"/>
            <ac:picMk id="17" creationId="{17E5E4C8-EB91-A96C-684F-8511E0E9CDBC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9:57.403" v="3906" actId="108"/>
        <pc:sldMkLst>
          <pc:docMk/>
          <pc:sldMk cId="1840937113" sldId="2147482823"/>
        </pc:sldMkLst>
        <pc:spChg chg="mod">
          <ac:chgData name="Ken Goossens" userId="0cc5f1ad-709a-4eeb-b6f4-5fdd6fffec62" providerId="ADAL" clId="{B598B39A-E49A-4A8A-B264-718642AFC6A1}" dt="2024-11-15T00:32:39.007" v="2830" actId="20577"/>
          <ac:spMkLst>
            <pc:docMk/>
            <pc:sldMk cId="1840937113" sldId="2147482823"/>
            <ac:spMk id="2" creationId="{61B78A57-8E7D-28FF-B5BD-867D9116BCAE}"/>
          </ac:spMkLst>
        </pc:spChg>
        <pc:spChg chg="add mod">
          <ac:chgData name="Ken Goossens" userId="0cc5f1ad-709a-4eeb-b6f4-5fdd6fffec62" providerId="ADAL" clId="{B598B39A-E49A-4A8A-B264-718642AFC6A1}" dt="2024-11-15T00:35:49.302" v="2873" actId="1076"/>
          <ac:spMkLst>
            <pc:docMk/>
            <pc:sldMk cId="1840937113" sldId="2147482823"/>
            <ac:spMk id="6" creationId="{FA0CFC1B-1FD5-F141-AABE-9E5D1E0885B7}"/>
          </ac:spMkLst>
        </pc:spChg>
        <pc:spChg chg="add mod">
          <ac:chgData name="Ken Goossens" userId="0cc5f1ad-709a-4eeb-b6f4-5fdd6fffec62" providerId="ADAL" clId="{B598B39A-E49A-4A8A-B264-718642AFC6A1}" dt="2024-11-15T00:35:35.471" v="2872" actId="1076"/>
          <ac:spMkLst>
            <pc:docMk/>
            <pc:sldMk cId="1840937113" sldId="2147482823"/>
            <ac:spMk id="14" creationId="{53F16A74-AE4A-DD33-9CCB-2BB1E311F1CD}"/>
          </ac:spMkLst>
        </pc:spChg>
        <pc:picChg chg="add mod">
          <ac:chgData name="Ken Goossens" userId="0cc5f1ad-709a-4eeb-b6f4-5fdd6fffec62" providerId="ADAL" clId="{B598B39A-E49A-4A8A-B264-718642AFC6A1}" dt="2024-11-15T01:19:55.858" v="3903" actId="108"/>
          <ac:picMkLst>
            <pc:docMk/>
            <pc:sldMk cId="1840937113" sldId="2147482823"/>
            <ac:picMk id="4" creationId="{6DDFC464-9CF2-8834-85B4-8163C6DCB196}"/>
          </ac:picMkLst>
        </pc:picChg>
        <pc:picChg chg="del">
          <ac:chgData name="Ken Goossens" userId="0cc5f1ad-709a-4eeb-b6f4-5fdd6fffec62" providerId="ADAL" clId="{B598B39A-E49A-4A8A-B264-718642AFC6A1}" dt="2024-11-15T00:32:43.641" v="2831" actId="478"/>
          <ac:picMkLst>
            <pc:docMk/>
            <pc:sldMk cId="1840937113" sldId="2147482823"/>
            <ac:picMk id="5" creationId="{A05A4F3E-B457-CB10-CC11-79D6D7611465}"/>
          </ac:picMkLst>
        </pc:picChg>
        <pc:picChg chg="del">
          <ac:chgData name="Ken Goossens" userId="0cc5f1ad-709a-4eeb-b6f4-5fdd6fffec62" providerId="ADAL" clId="{B598B39A-E49A-4A8A-B264-718642AFC6A1}" dt="2024-11-15T00:32:47.173" v="2832" actId="478"/>
          <ac:picMkLst>
            <pc:docMk/>
            <pc:sldMk cId="1840937113" sldId="2147482823"/>
            <ac:picMk id="7" creationId="{7FC030EE-50DE-E02A-9873-C6F878826A3F}"/>
          </ac:picMkLst>
        </pc:picChg>
        <pc:picChg chg="add mod">
          <ac:chgData name="Ken Goossens" userId="0cc5f1ad-709a-4eeb-b6f4-5fdd6fffec62" providerId="ADAL" clId="{B598B39A-E49A-4A8A-B264-718642AFC6A1}" dt="2024-11-15T01:19:56.314" v="3904" actId="108"/>
          <ac:picMkLst>
            <pc:docMk/>
            <pc:sldMk cId="1840937113" sldId="2147482823"/>
            <ac:picMk id="9" creationId="{6A823F1D-734A-1EE5-1AEA-9BC08CE9E711}"/>
          </ac:picMkLst>
        </pc:picChg>
        <pc:picChg chg="add mod">
          <ac:chgData name="Ken Goossens" userId="0cc5f1ad-709a-4eeb-b6f4-5fdd6fffec62" providerId="ADAL" clId="{B598B39A-E49A-4A8A-B264-718642AFC6A1}" dt="2024-11-15T01:19:57.403" v="3906" actId="108"/>
          <ac:picMkLst>
            <pc:docMk/>
            <pc:sldMk cId="1840937113" sldId="2147482823"/>
            <ac:picMk id="11" creationId="{CB20B375-DDF7-A569-D1B7-36A5F873BF82}"/>
          </ac:picMkLst>
        </pc:picChg>
        <pc:picChg chg="add mod">
          <ac:chgData name="Ken Goossens" userId="0cc5f1ad-709a-4eeb-b6f4-5fdd6fffec62" providerId="ADAL" clId="{B598B39A-E49A-4A8A-B264-718642AFC6A1}" dt="2024-11-15T01:19:56.748" v="3905" actId="108"/>
          <ac:picMkLst>
            <pc:docMk/>
            <pc:sldMk cId="1840937113" sldId="2147482823"/>
            <ac:picMk id="13" creationId="{A6A8E174-82F4-EFE3-6399-611C8CC2EEF0}"/>
          </ac:picMkLst>
        </pc:picChg>
      </pc:sldChg>
      <pc:sldChg chg="modSp add del mod">
        <pc:chgData name="Ken Goossens" userId="0cc5f1ad-709a-4eeb-b6f4-5fdd6fffec62" providerId="ADAL" clId="{B598B39A-E49A-4A8A-B264-718642AFC6A1}" dt="2024-11-15T00:23:28.022" v="2804" actId="47"/>
        <pc:sldMkLst>
          <pc:docMk/>
          <pc:sldMk cId="4197987146" sldId="2147482823"/>
        </pc:sldMkLst>
        <pc:spChg chg="mod">
          <ac:chgData name="Ken Goossens" userId="0cc5f1ad-709a-4eeb-b6f4-5fdd6fffec62" providerId="ADAL" clId="{B598B39A-E49A-4A8A-B264-718642AFC6A1}" dt="2024-11-15T00:23:20.147" v="2803" actId="20577"/>
          <ac:spMkLst>
            <pc:docMk/>
            <pc:sldMk cId="4197987146" sldId="2147482823"/>
            <ac:spMk id="2" creationId="{009EEE18-9960-8A5C-A53F-402592D1A884}"/>
          </ac:spMkLst>
        </pc:spChg>
      </pc:sldChg>
      <pc:sldChg chg="addSp delSp modSp add mod">
        <pc:chgData name="Ken Goossens" userId="0cc5f1ad-709a-4eeb-b6f4-5fdd6fffec62" providerId="ADAL" clId="{B598B39A-E49A-4A8A-B264-718642AFC6A1}" dt="2024-11-15T01:19:54.007" v="3902" actId="108"/>
        <pc:sldMkLst>
          <pc:docMk/>
          <pc:sldMk cId="3669762630" sldId="2147482824"/>
        </pc:sldMkLst>
        <pc:spChg chg="mod">
          <ac:chgData name="Ken Goossens" userId="0cc5f1ad-709a-4eeb-b6f4-5fdd6fffec62" providerId="ADAL" clId="{B598B39A-E49A-4A8A-B264-718642AFC6A1}" dt="2024-11-15T00:40:32.990" v="3003" actId="20577"/>
          <ac:spMkLst>
            <pc:docMk/>
            <pc:sldMk cId="3669762630" sldId="2147482824"/>
            <ac:spMk id="2" creationId="{7BEAD0D9-755C-626A-9BDB-98BEC1F08082}"/>
          </ac:spMkLst>
        </pc:spChg>
        <pc:spChg chg="del">
          <ac:chgData name="Ken Goossens" userId="0cc5f1ad-709a-4eeb-b6f4-5fdd6fffec62" providerId="ADAL" clId="{B598B39A-E49A-4A8A-B264-718642AFC6A1}" dt="2024-11-15T00:36:44.503" v="2879" actId="478"/>
          <ac:spMkLst>
            <pc:docMk/>
            <pc:sldMk cId="3669762630" sldId="2147482824"/>
            <ac:spMk id="14" creationId="{A270576C-335E-C065-81F1-BEE988366776}"/>
          </ac:spMkLst>
        </pc:spChg>
        <pc:picChg chg="del">
          <ac:chgData name="Ken Goossens" userId="0cc5f1ad-709a-4eeb-b6f4-5fdd6fffec62" providerId="ADAL" clId="{B598B39A-E49A-4A8A-B264-718642AFC6A1}" dt="2024-11-15T00:36:42.161" v="2875" actId="478"/>
          <ac:picMkLst>
            <pc:docMk/>
            <pc:sldMk cId="3669762630" sldId="2147482824"/>
            <ac:picMk id="4" creationId="{8E9EA0B7-FF92-583A-729D-EE474BD6A5D1}"/>
          </ac:picMkLst>
        </pc:picChg>
        <pc:picChg chg="add mod">
          <ac:chgData name="Ken Goossens" userId="0cc5f1ad-709a-4eeb-b6f4-5fdd6fffec62" providerId="ADAL" clId="{B598B39A-E49A-4A8A-B264-718642AFC6A1}" dt="2024-11-15T01:19:54.007" v="3902" actId="108"/>
          <ac:picMkLst>
            <pc:docMk/>
            <pc:sldMk cId="3669762630" sldId="2147482824"/>
            <ac:picMk id="5" creationId="{625D63A8-C864-F6BD-DB7D-E7AD77CA433F}"/>
          </ac:picMkLst>
        </pc:picChg>
        <pc:picChg chg="del">
          <ac:chgData name="Ken Goossens" userId="0cc5f1ad-709a-4eeb-b6f4-5fdd6fffec62" providerId="ADAL" clId="{B598B39A-E49A-4A8A-B264-718642AFC6A1}" dt="2024-11-15T00:36:42.765" v="2876" actId="478"/>
          <ac:picMkLst>
            <pc:docMk/>
            <pc:sldMk cId="3669762630" sldId="2147482824"/>
            <ac:picMk id="9" creationId="{B772F6FD-4F69-32D6-B16C-0B2391C28D3B}"/>
          </ac:picMkLst>
        </pc:picChg>
        <pc:picChg chg="del">
          <ac:chgData name="Ken Goossens" userId="0cc5f1ad-709a-4eeb-b6f4-5fdd6fffec62" providerId="ADAL" clId="{B598B39A-E49A-4A8A-B264-718642AFC6A1}" dt="2024-11-15T00:36:43.805" v="2878" actId="478"/>
          <ac:picMkLst>
            <pc:docMk/>
            <pc:sldMk cId="3669762630" sldId="2147482824"/>
            <ac:picMk id="11" creationId="{56AD96ED-2F4B-26B8-6E87-B67976A0C08E}"/>
          </ac:picMkLst>
        </pc:picChg>
        <pc:picChg chg="del">
          <ac:chgData name="Ken Goossens" userId="0cc5f1ad-709a-4eeb-b6f4-5fdd6fffec62" providerId="ADAL" clId="{B598B39A-E49A-4A8A-B264-718642AFC6A1}" dt="2024-11-15T00:36:43.303" v="2877" actId="478"/>
          <ac:picMkLst>
            <pc:docMk/>
            <pc:sldMk cId="3669762630" sldId="2147482824"/>
            <ac:picMk id="13" creationId="{0E368371-6BB9-8E90-30C5-8EACFF7154A8}"/>
          </ac:picMkLst>
        </pc:picChg>
      </pc:sldChg>
      <pc:sldChg chg="addSp delSp modSp add mod modClrScheme chgLayout">
        <pc:chgData name="Ken Goossens" userId="0cc5f1ad-709a-4eeb-b6f4-5fdd6fffec62" providerId="ADAL" clId="{B598B39A-E49A-4A8A-B264-718642AFC6A1}" dt="2024-11-15T01:19:50.947" v="3901" actId="108"/>
        <pc:sldMkLst>
          <pc:docMk/>
          <pc:sldMk cId="3420066070" sldId="2147482825"/>
        </pc:sldMkLst>
        <pc:spChg chg="mod">
          <ac:chgData name="Ken Goossens" userId="0cc5f1ad-709a-4eeb-b6f4-5fdd6fffec62" providerId="ADAL" clId="{B598B39A-E49A-4A8A-B264-718642AFC6A1}" dt="2024-11-15T00:40:29.731" v="3001" actId="20577"/>
          <ac:spMkLst>
            <pc:docMk/>
            <pc:sldMk cId="3420066070" sldId="2147482825"/>
            <ac:spMk id="2" creationId="{DD291BB0-978A-576F-0B56-1F9FCD753D42}"/>
          </ac:spMkLst>
        </pc:spChg>
        <pc:spChg chg="del mod">
          <ac:chgData name="Ken Goossens" userId="0cc5f1ad-709a-4eeb-b6f4-5fdd6fffec62" providerId="ADAL" clId="{B598B39A-E49A-4A8A-B264-718642AFC6A1}" dt="2024-11-15T00:38:25.908" v="2905" actId="478"/>
          <ac:spMkLst>
            <pc:docMk/>
            <pc:sldMk cId="3420066070" sldId="2147482825"/>
            <ac:spMk id="6" creationId="{218279BA-BD8B-AAFB-63A2-27EBBD8C9D15}"/>
          </ac:spMkLst>
        </pc:spChg>
        <pc:spChg chg="add mod">
          <ac:chgData name="Ken Goossens" userId="0cc5f1ad-709a-4eeb-b6f4-5fdd6fffec62" providerId="ADAL" clId="{B598B39A-E49A-4A8A-B264-718642AFC6A1}" dt="2024-11-15T00:38:55.861" v="2943" actId="20577"/>
          <ac:spMkLst>
            <pc:docMk/>
            <pc:sldMk cId="3420066070" sldId="2147482825"/>
            <ac:spMk id="15" creationId="{4C69D17F-8576-0059-B32E-10E0FA017A24}"/>
          </ac:spMkLst>
        </pc:spChg>
        <pc:picChg chg="add del mod">
          <ac:chgData name="Ken Goossens" userId="0cc5f1ad-709a-4eeb-b6f4-5fdd6fffec62" providerId="ADAL" clId="{B598B39A-E49A-4A8A-B264-718642AFC6A1}" dt="2024-11-15T00:37:59.485" v="2897" actId="478"/>
          <ac:picMkLst>
            <pc:docMk/>
            <pc:sldMk cId="3420066070" sldId="2147482825"/>
            <ac:picMk id="4" creationId="{C0214560-F29B-D650-D784-9357E5812F6C}"/>
          </ac:picMkLst>
        </pc:picChg>
        <pc:picChg chg="del">
          <ac:chgData name="Ken Goossens" userId="0cc5f1ad-709a-4eeb-b6f4-5fdd6fffec62" providerId="ADAL" clId="{B598B39A-E49A-4A8A-B264-718642AFC6A1}" dt="2024-11-15T00:37:29.658" v="2892" actId="478"/>
          <ac:picMkLst>
            <pc:docMk/>
            <pc:sldMk cId="3420066070" sldId="2147482825"/>
            <ac:picMk id="5" creationId="{EBF6427B-6A36-EDD5-D31A-D00E155117DE}"/>
          </ac:picMkLst>
        </pc:picChg>
        <pc:picChg chg="add mod">
          <ac:chgData name="Ken Goossens" userId="0cc5f1ad-709a-4eeb-b6f4-5fdd6fffec62" providerId="ADAL" clId="{B598B39A-E49A-4A8A-B264-718642AFC6A1}" dt="2024-11-15T01:19:50.431" v="3900" actId="108"/>
          <ac:picMkLst>
            <pc:docMk/>
            <pc:sldMk cId="3420066070" sldId="2147482825"/>
            <ac:picMk id="8" creationId="{7ACC6A2E-1F7F-DDFB-005D-ACFDD97DB79F}"/>
          </ac:picMkLst>
        </pc:picChg>
        <pc:picChg chg="add mod ord">
          <ac:chgData name="Ken Goossens" userId="0cc5f1ad-709a-4eeb-b6f4-5fdd6fffec62" providerId="ADAL" clId="{B598B39A-E49A-4A8A-B264-718642AFC6A1}" dt="2024-11-15T01:19:50.947" v="3901" actId="108"/>
          <ac:picMkLst>
            <pc:docMk/>
            <pc:sldMk cId="3420066070" sldId="2147482825"/>
            <ac:picMk id="10" creationId="{8BD0D9E9-BF8C-E928-82D0-D6910FE0B661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9:48.522" v="3899" actId="108"/>
        <pc:sldMkLst>
          <pc:docMk/>
          <pc:sldMk cId="2924818988" sldId="2147482826"/>
        </pc:sldMkLst>
        <pc:spChg chg="mod">
          <ac:chgData name="Ken Goossens" userId="0cc5f1ad-709a-4eeb-b6f4-5fdd6fffec62" providerId="ADAL" clId="{B598B39A-E49A-4A8A-B264-718642AFC6A1}" dt="2024-11-15T00:40:40.590" v="3010" actId="20577"/>
          <ac:spMkLst>
            <pc:docMk/>
            <pc:sldMk cId="2924818988" sldId="2147482826"/>
            <ac:spMk id="2" creationId="{EE0E20CA-D8E0-72B9-97AA-54E957290FF2}"/>
          </ac:spMkLst>
        </pc:spChg>
        <pc:spChg chg="add mod">
          <ac:chgData name="Ken Goossens" userId="0cc5f1ad-709a-4eeb-b6f4-5fdd6fffec62" providerId="ADAL" clId="{B598B39A-E49A-4A8A-B264-718642AFC6A1}" dt="2024-11-15T00:43:03.855" v="3074" actId="14100"/>
          <ac:spMkLst>
            <pc:docMk/>
            <pc:sldMk cId="2924818988" sldId="2147482826"/>
            <ac:spMk id="4" creationId="{7B61FF69-A839-0B89-3225-31459A46F871}"/>
          </ac:spMkLst>
        </pc:spChg>
        <pc:spChg chg="del">
          <ac:chgData name="Ken Goossens" userId="0cc5f1ad-709a-4eeb-b6f4-5fdd6fffec62" providerId="ADAL" clId="{B598B39A-E49A-4A8A-B264-718642AFC6A1}" dt="2024-11-15T00:40:45.237" v="3014" actId="478"/>
          <ac:spMkLst>
            <pc:docMk/>
            <pc:sldMk cId="2924818988" sldId="2147482826"/>
            <ac:spMk id="15" creationId="{E4467518-29D0-223A-F0EB-F4723C115456}"/>
          </ac:spMkLst>
        </pc:spChg>
        <pc:picChg chg="add mod">
          <ac:chgData name="Ken Goossens" userId="0cc5f1ad-709a-4eeb-b6f4-5fdd6fffec62" providerId="ADAL" clId="{B598B39A-E49A-4A8A-B264-718642AFC6A1}" dt="2024-11-15T01:19:48.522" v="3899" actId="108"/>
          <ac:picMkLst>
            <pc:docMk/>
            <pc:sldMk cId="2924818988" sldId="2147482826"/>
            <ac:picMk id="6" creationId="{313348B5-617E-B837-6AEC-578D6FE94408}"/>
          </ac:picMkLst>
        </pc:picChg>
        <pc:picChg chg="del">
          <ac:chgData name="Ken Goossens" userId="0cc5f1ad-709a-4eeb-b6f4-5fdd6fffec62" providerId="ADAL" clId="{B598B39A-E49A-4A8A-B264-718642AFC6A1}" dt="2024-11-15T00:40:42.491" v="3011" actId="478"/>
          <ac:picMkLst>
            <pc:docMk/>
            <pc:sldMk cId="2924818988" sldId="2147482826"/>
            <ac:picMk id="8" creationId="{0F098609-78B6-D2F8-4DB4-4DF5D1DB1E39}"/>
          </ac:picMkLst>
        </pc:picChg>
        <pc:picChg chg="del mod">
          <ac:chgData name="Ken Goossens" userId="0cc5f1ad-709a-4eeb-b6f4-5fdd6fffec62" providerId="ADAL" clId="{B598B39A-E49A-4A8A-B264-718642AFC6A1}" dt="2024-11-15T00:40:43.104" v="3013" actId="478"/>
          <ac:picMkLst>
            <pc:docMk/>
            <pc:sldMk cId="2924818988" sldId="2147482826"/>
            <ac:picMk id="10" creationId="{9BEBB9FE-ED97-C47B-C49F-76267532F2F8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9:44.569" v="3897" actId="108"/>
        <pc:sldMkLst>
          <pc:docMk/>
          <pc:sldMk cId="2439745701" sldId="2147482827"/>
        </pc:sldMkLst>
        <pc:spChg chg="mod">
          <ac:chgData name="Ken Goossens" userId="0cc5f1ad-709a-4eeb-b6f4-5fdd6fffec62" providerId="ADAL" clId="{B598B39A-E49A-4A8A-B264-718642AFC6A1}" dt="2024-11-15T00:43:45.703" v="3109" actId="20577"/>
          <ac:spMkLst>
            <pc:docMk/>
            <pc:sldMk cId="2439745701" sldId="2147482827"/>
            <ac:spMk id="2" creationId="{C9C00877-743F-28EB-B794-A931767E15D2}"/>
          </ac:spMkLst>
        </pc:spChg>
        <pc:spChg chg="del">
          <ac:chgData name="Ken Goossens" userId="0cc5f1ad-709a-4eeb-b6f4-5fdd6fffec62" providerId="ADAL" clId="{B598B39A-E49A-4A8A-B264-718642AFC6A1}" dt="2024-11-15T00:46:03.914" v="3111" actId="478"/>
          <ac:spMkLst>
            <pc:docMk/>
            <pc:sldMk cId="2439745701" sldId="2147482827"/>
            <ac:spMk id="4" creationId="{003D12AB-6F5B-1F07-DD55-23BE420C87B1}"/>
          </ac:spMkLst>
        </pc:spChg>
        <pc:spChg chg="add del mod">
          <ac:chgData name="Ken Goossens" userId="0cc5f1ad-709a-4eeb-b6f4-5fdd6fffec62" providerId="ADAL" clId="{B598B39A-E49A-4A8A-B264-718642AFC6A1}" dt="2024-11-15T00:46:06.687" v="3112" actId="478"/>
          <ac:spMkLst>
            <pc:docMk/>
            <pc:sldMk cId="2439745701" sldId="2147482827"/>
            <ac:spMk id="5" creationId="{96D78437-D3C5-934A-41AB-C8B00BCA6DFF}"/>
          </ac:spMkLst>
        </pc:spChg>
        <pc:spChg chg="add mod">
          <ac:chgData name="Ken Goossens" userId="0cc5f1ad-709a-4eeb-b6f4-5fdd6fffec62" providerId="ADAL" clId="{B598B39A-E49A-4A8A-B264-718642AFC6A1}" dt="2024-11-15T00:46:16.820" v="3113"/>
          <ac:spMkLst>
            <pc:docMk/>
            <pc:sldMk cId="2439745701" sldId="2147482827"/>
            <ac:spMk id="7" creationId="{3DD68525-2898-F912-6D5A-D02A5B993D01}"/>
          </ac:spMkLst>
        </pc:spChg>
        <pc:picChg chg="del">
          <ac:chgData name="Ken Goossens" userId="0cc5f1ad-709a-4eeb-b6f4-5fdd6fffec62" providerId="ADAL" clId="{B598B39A-E49A-4A8A-B264-718642AFC6A1}" dt="2024-11-15T00:46:01.494" v="3110" actId="478"/>
          <ac:picMkLst>
            <pc:docMk/>
            <pc:sldMk cId="2439745701" sldId="2147482827"/>
            <ac:picMk id="6" creationId="{62716280-94D6-F85A-7209-7A3828831E75}"/>
          </ac:picMkLst>
        </pc:picChg>
        <pc:picChg chg="add mod">
          <ac:chgData name="Ken Goossens" userId="0cc5f1ad-709a-4eeb-b6f4-5fdd6fffec62" providerId="ADAL" clId="{B598B39A-E49A-4A8A-B264-718642AFC6A1}" dt="2024-11-15T01:19:44.569" v="3897" actId="108"/>
          <ac:picMkLst>
            <pc:docMk/>
            <pc:sldMk cId="2439745701" sldId="2147482827"/>
            <ac:picMk id="9" creationId="{0D067F07-A336-9AC2-68F7-2259800545CB}"/>
          </ac:picMkLst>
        </pc:picChg>
      </pc:sldChg>
      <pc:sldChg chg="addSp delSp modSp add mod modClrScheme chgLayout">
        <pc:chgData name="Ken Goossens" userId="0cc5f1ad-709a-4eeb-b6f4-5fdd6fffec62" providerId="ADAL" clId="{B598B39A-E49A-4A8A-B264-718642AFC6A1}" dt="2024-11-15T01:19:42.444" v="3896" actId="108"/>
        <pc:sldMkLst>
          <pc:docMk/>
          <pc:sldMk cId="1072532850" sldId="2147482828"/>
        </pc:sldMkLst>
        <pc:spChg chg="mod">
          <ac:chgData name="Ken Goossens" userId="0cc5f1ad-709a-4eeb-b6f4-5fdd6fffec62" providerId="ADAL" clId="{B598B39A-E49A-4A8A-B264-718642AFC6A1}" dt="2024-11-15T00:47:20.214" v="3124" actId="26606"/>
          <ac:spMkLst>
            <pc:docMk/>
            <pc:sldMk cId="1072532850" sldId="2147482828"/>
            <ac:spMk id="2" creationId="{683A9C6D-7C81-A26D-CB57-1AB0A5EAA35E}"/>
          </ac:spMkLst>
        </pc:spChg>
        <pc:spChg chg="mod">
          <ac:chgData name="Ken Goossens" userId="0cc5f1ad-709a-4eeb-b6f4-5fdd6fffec62" providerId="ADAL" clId="{B598B39A-E49A-4A8A-B264-718642AFC6A1}" dt="2024-11-15T00:47:42.064" v="3165" actId="122"/>
          <ac:spMkLst>
            <pc:docMk/>
            <pc:sldMk cId="1072532850" sldId="2147482828"/>
            <ac:spMk id="7" creationId="{31964D8C-8E3A-693F-F3DA-E54D79AC19BC}"/>
          </ac:spMkLst>
        </pc:spChg>
        <pc:spChg chg="add mod">
          <ac:chgData name="Ken Goossens" userId="0cc5f1ad-709a-4eeb-b6f4-5fdd6fffec62" providerId="ADAL" clId="{B598B39A-E49A-4A8A-B264-718642AFC6A1}" dt="2024-11-15T00:47:50.688" v="3187" actId="122"/>
          <ac:spMkLst>
            <pc:docMk/>
            <pc:sldMk cId="1072532850" sldId="2147482828"/>
            <ac:spMk id="12" creationId="{C02A629C-0905-FBAD-3653-6E44C65D42F8}"/>
          </ac:spMkLst>
        </pc:spChg>
        <pc:picChg chg="add mod ord">
          <ac:chgData name="Ken Goossens" userId="0cc5f1ad-709a-4eeb-b6f4-5fdd6fffec62" providerId="ADAL" clId="{B598B39A-E49A-4A8A-B264-718642AFC6A1}" dt="2024-11-15T01:19:41.877" v="3895" actId="108"/>
          <ac:picMkLst>
            <pc:docMk/>
            <pc:sldMk cId="1072532850" sldId="2147482828"/>
            <ac:picMk id="4" creationId="{30A71D7B-83A9-38BD-D284-50280EDFD716}"/>
          </ac:picMkLst>
        </pc:picChg>
        <pc:picChg chg="add mod">
          <ac:chgData name="Ken Goossens" userId="0cc5f1ad-709a-4eeb-b6f4-5fdd6fffec62" providerId="ADAL" clId="{B598B39A-E49A-4A8A-B264-718642AFC6A1}" dt="2024-11-15T01:19:42.444" v="3896" actId="108"/>
          <ac:picMkLst>
            <pc:docMk/>
            <pc:sldMk cId="1072532850" sldId="2147482828"/>
            <ac:picMk id="6" creationId="{8F17386F-EFEF-52F5-7BEF-85D230396ABB}"/>
          </ac:picMkLst>
        </pc:picChg>
        <pc:picChg chg="del">
          <ac:chgData name="Ken Goossens" userId="0cc5f1ad-709a-4eeb-b6f4-5fdd6fffec62" providerId="ADAL" clId="{B598B39A-E49A-4A8A-B264-718642AFC6A1}" dt="2024-11-15T00:46:45.753" v="3120" actId="478"/>
          <ac:picMkLst>
            <pc:docMk/>
            <pc:sldMk cId="1072532850" sldId="2147482828"/>
            <ac:picMk id="9" creationId="{AE520A87-0123-300D-8DB4-EEF531D14199}"/>
          </ac:picMkLst>
        </pc:picChg>
      </pc:sldChg>
      <pc:sldChg chg="addSp delSp modSp add mod ord">
        <pc:chgData name="Ken Goossens" userId="0cc5f1ad-709a-4eeb-b6f4-5fdd6fffec62" providerId="ADAL" clId="{B598B39A-E49A-4A8A-B264-718642AFC6A1}" dt="2024-11-15T01:19:40.098" v="3894" actId="108"/>
        <pc:sldMkLst>
          <pc:docMk/>
          <pc:sldMk cId="3503876078" sldId="2147482829"/>
        </pc:sldMkLst>
        <pc:spChg chg="mod">
          <ac:chgData name="Ken Goossens" userId="0cc5f1ad-709a-4eeb-b6f4-5fdd6fffec62" providerId="ADAL" clId="{B598B39A-E49A-4A8A-B264-718642AFC6A1}" dt="2024-11-15T00:48:46.239" v="3224" actId="20577"/>
          <ac:spMkLst>
            <pc:docMk/>
            <pc:sldMk cId="3503876078" sldId="2147482829"/>
            <ac:spMk id="2" creationId="{C5A031F0-692D-1AC3-C451-62477B40467E}"/>
          </ac:spMkLst>
        </pc:spChg>
        <pc:spChg chg="add mod">
          <ac:chgData name="Ken Goossens" userId="0cc5f1ad-709a-4eeb-b6f4-5fdd6fffec62" providerId="ADAL" clId="{B598B39A-E49A-4A8A-B264-718642AFC6A1}" dt="2024-11-15T00:55:11.730" v="3268" actId="20577"/>
          <ac:spMkLst>
            <pc:docMk/>
            <pc:sldMk cId="3503876078" sldId="2147482829"/>
            <ac:spMk id="4" creationId="{406CED4D-5BD0-8393-092E-F397D5E2A757}"/>
          </ac:spMkLst>
        </pc:spChg>
        <pc:spChg chg="del">
          <ac:chgData name="Ken Goossens" userId="0cc5f1ad-709a-4eeb-b6f4-5fdd6fffec62" providerId="ADAL" clId="{B598B39A-E49A-4A8A-B264-718642AFC6A1}" dt="2024-11-15T00:54:16.178" v="3227" actId="478"/>
          <ac:spMkLst>
            <pc:docMk/>
            <pc:sldMk cId="3503876078" sldId="2147482829"/>
            <ac:spMk id="7" creationId="{9A0AA3BB-54AA-E87B-127D-D56237508A07}"/>
          </ac:spMkLst>
        </pc:spChg>
        <pc:picChg chg="add mod">
          <ac:chgData name="Ken Goossens" userId="0cc5f1ad-709a-4eeb-b6f4-5fdd6fffec62" providerId="ADAL" clId="{B598B39A-E49A-4A8A-B264-718642AFC6A1}" dt="2024-11-15T01:19:40.098" v="3894" actId="108"/>
          <ac:picMkLst>
            <pc:docMk/>
            <pc:sldMk cId="3503876078" sldId="2147482829"/>
            <ac:picMk id="6" creationId="{2187140D-BD8C-0B95-C8C1-61BF278DA8E3}"/>
          </ac:picMkLst>
        </pc:picChg>
        <pc:picChg chg="del">
          <ac:chgData name="Ken Goossens" userId="0cc5f1ad-709a-4eeb-b6f4-5fdd6fffec62" providerId="ADAL" clId="{B598B39A-E49A-4A8A-B264-718642AFC6A1}" dt="2024-11-15T00:54:14.723" v="3226" actId="478"/>
          <ac:picMkLst>
            <pc:docMk/>
            <pc:sldMk cId="3503876078" sldId="2147482829"/>
            <ac:picMk id="9" creationId="{8EBE0489-4327-1642-C698-6FEF46A02BB0}"/>
          </ac:picMkLst>
        </pc:picChg>
      </pc:sldChg>
      <pc:sldChg chg="addSp delSp modSp add mod modClrScheme chgLayout">
        <pc:chgData name="Ken Goossens" userId="0cc5f1ad-709a-4eeb-b6f4-5fdd6fffec62" providerId="ADAL" clId="{B598B39A-E49A-4A8A-B264-718642AFC6A1}" dt="2024-11-15T01:19:37.990" v="3893" actId="108"/>
        <pc:sldMkLst>
          <pc:docMk/>
          <pc:sldMk cId="1595730415" sldId="2147482830"/>
        </pc:sldMkLst>
        <pc:spChg chg="mod">
          <ac:chgData name="Ken Goossens" userId="0cc5f1ad-709a-4eeb-b6f4-5fdd6fffec62" providerId="ADAL" clId="{B598B39A-E49A-4A8A-B264-718642AFC6A1}" dt="2024-11-15T00:59:07.214" v="3449" actId="26606"/>
          <ac:spMkLst>
            <pc:docMk/>
            <pc:sldMk cId="1595730415" sldId="2147482830"/>
            <ac:spMk id="2" creationId="{BA6B5973-64AB-09A6-8989-970503F1089E}"/>
          </ac:spMkLst>
        </pc:spChg>
        <pc:spChg chg="del">
          <ac:chgData name="Ken Goossens" userId="0cc5f1ad-709a-4eeb-b6f4-5fdd6fffec62" providerId="ADAL" clId="{B598B39A-E49A-4A8A-B264-718642AFC6A1}" dt="2024-11-15T00:55:20.445" v="3270" actId="478"/>
          <ac:spMkLst>
            <pc:docMk/>
            <pc:sldMk cId="1595730415" sldId="2147482830"/>
            <ac:spMk id="4" creationId="{8D4A5F74-6525-46B7-5506-049CCD20E3A6}"/>
          </ac:spMkLst>
        </pc:spChg>
        <pc:spChg chg="add mod">
          <ac:chgData name="Ken Goossens" userId="0cc5f1ad-709a-4eeb-b6f4-5fdd6fffec62" providerId="ADAL" clId="{B598B39A-E49A-4A8A-B264-718642AFC6A1}" dt="2024-11-15T00:59:46.876" v="3455" actId="1076"/>
          <ac:spMkLst>
            <pc:docMk/>
            <pc:sldMk cId="1595730415" sldId="2147482830"/>
            <ac:spMk id="7" creationId="{A2BB4E64-1F6F-DE56-CFA5-20B60AC6968D}"/>
          </ac:spMkLst>
        </pc:spChg>
        <pc:picChg chg="add mod">
          <ac:chgData name="Ken Goossens" userId="0cc5f1ad-709a-4eeb-b6f4-5fdd6fffec62" providerId="ADAL" clId="{B598B39A-E49A-4A8A-B264-718642AFC6A1}" dt="2024-11-15T01:19:37.990" v="3893" actId="108"/>
          <ac:picMkLst>
            <pc:docMk/>
            <pc:sldMk cId="1595730415" sldId="2147482830"/>
            <ac:picMk id="5" creationId="{9FCCC964-35EF-3AD2-7EE0-C11BAC516672}"/>
          </ac:picMkLst>
        </pc:picChg>
        <pc:picChg chg="del">
          <ac:chgData name="Ken Goossens" userId="0cc5f1ad-709a-4eeb-b6f4-5fdd6fffec62" providerId="ADAL" clId="{B598B39A-E49A-4A8A-B264-718642AFC6A1}" dt="2024-11-15T00:55:21.103" v="3271" actId="478"/>
          <ac:picMkLst>
            <pc:docMk/>
            <pc:sldMk cId="1595730415" sldId="2147482830"/>
            <ac:picMk id="6" creationId="{8950AB26-05BD-249B-776D-2EF658896E9A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9:36.079" v="3892" actId="108"/>
        <pc:sldMkLst>
          <pc:docMk/>
          <pc:sldMk cId="1460145106" sldId="2147482831"/>
        </pc:sldMkLst>
        <pc:spChg chg="add mod">
          <ac:chgData name="Ken Goossens" userId="0cc5f1ad-709a-4eeb-b6f4-5fdd6fffec62" providerId="ADAL" clId="{B598B39A-E49A-4A8A-B264-718642AFC6A1}" dt="2024-11-15T01:02:40.869" v="3502" actId="113"/>
          <ac:spMkLst>
            <pc:docMk/>
            <pc:sldMk cId="1460145106" sldId="2147482831"/>
            <ac:spMk id="6" creationId="{ABD593DF-3947-E87C-19FE-750A6D30B5B8}"/>
          </ac:spMkLst>
        </pc:spChg>
        <pc:spChg chg="del">
          <ac:chgData name="Ken Goossens" userId="0cc5f1ad-709a-4eeb-b6f4-5fdd6fffec62" providerId="ADAL" clId="{B598B39A-E49A-4A8A-B264-718642AFC6A1}" dt="2024-11-15T01:00:05.514" v="3458" actId="478"/>
          <ac:spMkLst>
            <pc:docMk/>
            <pc:sldMk cId="1460145106" sldId="2147482831"/>
            <ac:spMk id="7" creationId="{526888D1-B423-F4BC-F452-EA350BB5AB10}"/>
          </ac:spMkLst>
        </pc:spChg>
        <pc:spChg chg="add mod">
          <ac:chgData name="Ken Goossens" userId="0cc5f1ad-709a-4eeb-b6f4-5fdd6fffec62" providerId="ADAL" clId="{B598B39A-E49A-4A8A-B264-718642AFC6A1}" dt="2024-11-15T01:02:34.819" v="3501" actId="14100"/>
          <ac:spMkLst>
            <pc:docMk/>
            <pc:sldMk cId="1460145106" sldId="2147482831"/>
            <ac:spMk id="10" creationId="{7C051ADA-547B-5CC3-6941-F138F8A2E939}"/>
          </ac:spMkLst>
        </pc:spChg>
        <pc:picChg chg="add mod">
          <ac:chgData name="Ken Goossens" userId="0cc5f1ad-709a-4eeb-b6f4-5fdd6fffec62" providerId="ADAL" clId="{B598B39A-E49A-4A8A-B264-718642AFC6A1}" dt="2024-11-15T01:19:35.419" v="3891" actId="108"/>
          <ac:picMkLst>
            <pc:docMk/>
            <pc:sldMk cId="1460145106" sldId="2147482831"/>
            <ac:picMk id="4" creationId="{850E8F56-FC89-C466-610D-405376A462ED}"/>
          </ac:picMkLst>
        </pc:picChg>
        <pc:picChg chg="del">
          <ac:chgData name="Ken Goossens" userId="0cc5f1ad-709a-4eeb-b6f4-5fdd6fffec62" providerId="ADAL" clId="{B598B39A-E49A-4A8A-B264-718642AFC6A1}" dt="2024-11-15T01:00:04.004" v="3457" actId="478"/>
          <ac:picMkLst>
            <pc:docMk/>
            <pc:sldMk cId="1460145106" sldId="2147482831"/>
            <ac:picMk id="5" creationId="{C113BCE7-79B6-9078-CCB0-D7010909E37C}"/>
          </ac:picMkLst>
        </pc:picChg>
        <pc:picChg chg="add mod">
          <ac:chgData name="Ken Goossens" userId="0cc5f1ad-709a-4eeb-b6f4-5fdd6fffec62" providerId="ADAL" clId="{B598B39A-E49A-4A8A-B264-718642AFC6A1}" dt="2024-11-15T01:19:36.079" v="3892" actId="108"/>
          <ac:picMkLst>
            <pc:docMk/>
            <pc:sldMk cId="1460145106" sldId="2147482831"/>
            <ac:picMk id="9" creationId="{CC194E13-33C6-7B1D-51FA-8344F3F4CE13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9:33.653" v="3890" actId="108"/>
        <pc:sldMkLst>
          <pc:docMk/>
          <pc:sldMk cId="1599167764" sldId="2147482832"/>
        </pc:sldMkLst>
        <pc:spChg chg="del">
          <ac:chgData name="Ken Goossens" userId="0cc5f1ad-709a-4eeb-b6f4-5fdd6fffec62" providerId="ADAL" clId="{B598B39A-E49A-4A8A-B264-718642AFC6A1}" dt="2024-11-15T01:03:04.959" v="3504" actId="478"/>
          <ac:spMkLst>
            <pc:docMk/>
            <pc:sldMk cId="1599167764" sldId="2147482832"/>
            <ac:spMk id="6" creationId="{565353FC-94DB-43A7-D991-47FA3C37BBF5}"/>
          </ac:spMkLst>
        </pc:spChg>
        <pc:spChg chg="add mod">
          <ac:chgData name="Ken Goossens" userId="0cc5f1ad-709a-4eeb-b6f4-5fdd6fffec62" providerId="ADAL" clId="{B598B39A-E49A-4A8A-B264-718642AFC6A1}" dt="2024-11-15T01:04:12.590" v="3621" actId="20577"/>
          <ac:spMkLst>
            <pc:docMk/>
            <pc:sldMk cId="1599167764" sldId="2147482832"/>
            <ac:spMk id="7" creationId="{FC587E5D-4B2C-C3A0-9FB8-659E992CC7B4}"/>
          </ac:spMkLst>
        </pc:spChg>
        <pc:spChg chg="add mod">
          <ac:chgData name="Ken Goossens" userId="0cc5f1ad-709a-4eeb-b6f4-5fdd6fffec62" providerId="ADAL" clId="{B598B39A-E49A-4A8A-B264-718642AFC6A1}" dt="2024-11-15T01:04:41.227" v="3626" actId="1582"/>
          <ac:spMkLst>
            <pc:docMk/>
            <pc:sldMk cId="1599167764" sldId="2147482832"/>
            <ac:spMk id="8" creationId="{1332BCDC-ADB4-97AB-6CC3-C6EABF001DF4}"/>
          </ac:spMkLst>
        </pc:spChg>
        <pc:spChg chg="del">
          <ac:chgData name="Ken Goossens" userId="0cc5f1ad-709a-4eeb-b6f4-5fdd6fffec62" providerId="ADAL" clId="{B598B39A-E49A-4A8A-B264-718642AFC6A1}" dt="2024-11-15T01:03:07.331" v="3508" actId="478"/>
          <ac:spMkLst>
            <pc:docMk/>
            <pc:sldMk cId="1599167764" sldId="2147482832"/>
            <ac:spMk id="10" creationId="{3E086CE9-377D-4386-3283-CDFA2DD203DB}"/>
          </ac:spMkLst>
        </pc:spChg>
        <pc:picChg chg="del">
          <ac:chgData name="Ken Goossens" userId="0cc5f1ad-709a-4eeb-b6f4-5fdd6fffec62" providerId="ADAL" clId="{B598B39A-E49A-4A8A-B264-718642AFC6A1}" dt="2024-11-15T01:03:06.599" v="3507" actId="478"/>
          <ac:picMkLst>
            <pc:docMk/>
            <pc:sldMk cId="1599167764" sldId="2147482832"/>
            <ac:picMk id="4" creationId="{9904F5E6-0642-93D3-F284-63A0ED597800}"/>
          </ac:picMkLst>
        </pc:picChg>
        <pc:picChg chg="add mod">
          <ac:chgData name="Ken Goossens" userId="0cc5f1ad-709a-4eeb-b6f4-5fdd6fffec62" providerId="ADAL" clId="{B598B39A-E49A-4A8A-B264-718642AFC6A1}" dt="2024-11-15T01:19:32.917" v="3889" actId="108"/>
          <ac:picMkLst>
            <pc:docMk/>
            <pc:sldMk cId="1599167764" sldId="2147482832"/>
            <ac:picMk id="5" creationId="{08966873-A13D-DED8-157B-8A2C294E54F5}"/>
          </ac:picMkLst>
        </pc:picChg>
        <pc:picChg chg="del mod">
          <ac:chgData name="Ken Goossens" userId="0cc5f1ad-709a-4eeb-b6f4-5fdd6fffec62" providerId="ADAL" clId="{B598B39A-E49A-4A8A-B264-718642AFC6A1}" dt="2024-11-15T01:03:05.761" v="3506" actId="478"/>
          <ac:picMkLst>
            <pc:docMk/>
            <pc:sldMk cId="1599167764" sldId="2147482832"/>
            <ac:picMk id="9" creationId="{29E3EB1E-AD2B-752D-51F9-3896601C442C}"/>
          </ac:picMkLst>
        </pc:picChg>
        <pc:picChg chg="add mod">
          <ac:chgData name="Ken Goossens" userId="0cc5f1ad-709a-4eeb-b6f4-5fdd6fffec62" providerId="ADAL" clId="{B598B39A-E49A-4A8A-B264-718642AFC6A1}" dt="2024-11-15T01:19:33.653" v="3890" actId="108"/>
          <ac:picMkLst>
            <pc:docMk/>
            <pc:sldMk cId="1599167764" sldId="2147482832"/>
            <ac:picMk id="12" creationId="{C00D669E-FE06-FACA-526D-DC44D23F217F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9:29.995" v="3888" actId="108"/>
        <pc:sldMkLst>
          <pc:docMk/>
          <pc:sldMk cId="2374703798" sldId="2147482833"/>
        </pc:sldMkLst>
        <pc:spChg chg="mod">
          <ac:chgData name="Ken Goossens" userId="0cc5f1ad-709a-4eeb-b6f4-5fdd6fffec62" providerId="ADAL" clId="{B598B39A-E49A-4A8A-B264-718642AFC6A1}" dt="2024-11-15T01:05:25.725" v="3660" actId="20577"/>
          <ac:spMkLst>
            <pc:docMk/>
            <pc:sldMk cId="2374703798" sldId="2147482833"/>
            <ac:spMk id="2" creationId="{67DBC763-CB47-648C-C691-32956831362F}"/>
          </ac:spMkLst>
        </pc:spChg>
        <pc:spChg chg="del">
          <ac:chgData name="Ken Goossens" userId="0cc5f1ad-709a-4eeb-b6f4-5fdd6fffec62" providerId="ADAL" clId="{B598B39A-E49A-4A8A-B264-718642AFC6A1}" dt="2024-11-15T01:06:50.079" v="3673" actId="478"/>
          <ac:spMkLst>
            <pc:docMk/>
            <pc:sldMk cId="2374703798" sldId="2147482833"/>
            <ac:spMk id="7" creationId="{3AFBB032-6A72-6F27-1E9F-727170E317F9}"/>
          </ac:spMkLst>
        </pc:spChg>
        <pc:spChg chg="del">
          <ac:chgData name="Ken Goossens" userId="0cc5f1ad-709a-4eeb-b6f4-5fdd6fffec62" providerId="ADAL" clId="{B598B39A-E49A-4A8A-B264-718642AFC6A1}" dt="2024-11-15T01:05:44.985" v="3663" actId="478"/>
          <ac:spMkLst>
            <pc:docMk/>
            <pc:sldMk cId="2374703798" sldId="2147482833"/>
            <ac:spMk id="8" creationId="{D6618B0A-BBED-C838-8851-2E81472DEE99}"/>
          </ac:spMkLst>
        </pc:spChg>
        <pc:picChg chg="add mod modCrop">
          <ac:chgData name="Ken Goossens" userId="0cc5f1ad-709a-4eeb-b6f4-5fdd6fffec62" providerId="ADAL" clId="{B598B39A-E49A-4A8A-B264-718642AFC6A1}" dt="2024-11-15T01:19:29.441" v="3887" actId="108"/>
          <ac:picMkLst>
            <pc:docMk/>
            <pc:sldMk cId="2374703798" sldId="2147482833"/>
            <ac:picMk id="4" creationId="{D83108B2-6496-F0DC-0460-072C8B53F207}"/>
          </ac:picMkLst>
        </pc:picChg>
        <pc:picChg chg="del">
          <ac:chgData name="Ken Goossens" userId="0cc5f1ad-709a-4eeb-b6f4-5fdd6fffec62" providerId="ADAL" clId="{B598B39A-E49A-4A8A-B264-718642AFC6A1}" dt="2024-11-15T01:05:42.577" v="3661" actId="478"/>
          <ac:picMkLst>
            <pc:docMk/>
            <pc:sldMk cId="2374703798" sldId="2147482833"/>
            <ac:picMk id="5" creationId="{340A9916-80AC-78A1-41D0-2CF7CCBA92AA}"/>
          </ac:picMkLst>
        </pc:picChg>
        <pc:picChg chg="add mod">
          <ac:chgData name="Ken Goossens" userId="0cc5f1ad-709a-4eeb-b6f4-5fdd6fffec62" providerId="ADAL" clId="{B598B39A-E49A-4A8A-B264-718642AFC6A1}" dt="2024-11-15T01:19:29.995" v="3888" actId="108"/>
          <ac:picMkLst>
            <pc:docMk/>
            <pc:sldMk cId="2374703798" sldId="2147482833"/>
            <ac:picMk id="9" creationId="{D0D79D7B-F1C4-F18D-CC67-C8C0ECB6A73C}"/>
          </ac:picMkLst>
        </pc:picChg>
        <pc:picChg chg="del">
          <ac:chgData name="Ken Goossens" userId="0cc5f1ad-709a-4eeb-b6f4-5fdd6fffec62" providerId="ADAL" clId="{B598B39A-E49A-4A8A-B264-718642AFC6A1}" dt="2024-11-15T01:05:43.440" v="3662" actId="478"/>
          <ac:picMkLst>
            <pc:docMk/>
            <pc:sldMk cId="2374703798" sldId="2147482833"/>
            <ac:picMk id="12" creationId="{EF62FCE7-53B3-B02B-0877-8F56C770BFE3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9:27.327" v="3886" actId="108"/>
        <pc:sldMkLst>
          <pc:docMk/>
          <pc:sldMk cId="898195962" sldId="2147482834"/>
        </pc:sldMkLst>
        <pc:spChg chg="mod">
          <ac:chgData name="Ken Goossens" userId="0cc5f1ad-709a-4eeb-b6f4-5fdd6fffec62" providerId="ADAL" clId="{B598B39A-E49A-4A8A-B264-718642AFC6A1}" dt="2024-11-15T01:13:10.740" v="3728" actId="20577"/>
          <ac:spMkLst>
            <pc:docMk/>
            <pc:sldMk cId="898195962" sldId="2147482834"/>
            <ac:spMk id="2" creationId="{D0BB2C9D-E20D-BCDD-B727-DA88D8B47728}"/>
          </ac:spMkLst>
        </pc:spChg>
        <pc:picChg chg="add mod">
          <ac:chgData name="Ken Goossens" userId="0cc5f1ad-709a-4eeb-b6f4-5fdd6fffec62" providerId="ADAL" clId="{B598B39A-E49A-4A8A-B264-718642AFC6A1}" dt="2024-11-15T01:19:27.327" v="3886" actId="108"/>
          <ac:picMkLst>
            <pc:docMk/>
            <pc:sldMk cId="898195962" sldId="2147482834"/>
            <ac:picMk id="4" creationId="{5703893C-8907-ED57-FD9C-DA0DA2F3D70B}"/>
          </ac:picMkLst>
        </pc:picChg>
        <pc:picChg chg="del">
          <ac:chgData name="Ken Goossens" userId="0cc5f1ad-709a-4eeb-b6f4-5fdd6fffec62" providerId="ADAL" clId="{B598B39A-E49A-4A8A-B264-718642AFC6A1}" dt="2024-11-15T01:12:29.658" v="3683" actId="478"/>
          <ac:picMkLst>
            <pc:docMk/>
            <pc:sldMk cId="898195962" sldId="2147482834"/>
            <ac:picMk id="5" creationId="{5AAF53C3-64A8-593E-E08A-79DAAB0582CB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9:23.869" v="3885" actId="108"/>
        <pc:sldMkLst>
          <pc:docMk/>
          <pc:sldMk cId="65455683" sldId="2147482835"/>
        </pc:sldMkLst>
        <pc:spChg chg="mod">
          <ac:chgData name="Ken Goossens" userId="0cc5f1ad-709a-4eeb-b6f4-5fdd6fffec62" providerId="ADAL" clId="{B598B39A-E49A-4A8A-B264-718642AFC6A1}" dt="2024-11-15T01:13:31.366" v="3758" actId="20577"/>
          <ac:spMkLst>
            <pc:docMk/>
            <pc:sldMk cId="65455683" sldId="2147482835"/>
            <ac:spMk id="2" creationId="{67B5A03D-6A61-285B-8269-9ABC50465531}"/>
          </ac:spMkLst>
        </pc:spChg>
        <pc:picChg chg="del">
          <ac:chgData name="Ken Goossens" userId="0cc5f1ad-709a-4eeb-b6f4-5fdd6fffec62" providerId="ADAL" clId="{B598B39A-E49A-4A8A-B264-718642AFC6A1}" dt="2024-11-15T01:13:36.168" v="3759" actId="478"/>
          <ac:picMkLst>
            <pc:docMk/>
            <pc:sldMk cId="65455683" sldId="2147482835"/>
            <ac:picMk id="4" creationId="{8B8136A1-BEA9-FDB4-303E-704CEDD37414}"/>
          </ac:picMkLst>
        </pc:picChg>
        <pc:picChg chg="add mod">
          <ac:chgData name="Ken Goossens" userId="0cc5f1ad-709a-4eeb-b6f4-5fdd6fffec62" providerId="ADAL" clId="{B598B39A-E49A-4A8A-B264-718642AFC6A1}" dt="2024-11-15T01:19:23.338" v="3884" actId="108"/>
          <ac:picMkLst>
            <pc:docMk/>
            <pc:sldMk cId="65455683" sldId="2147482835"/>
            <ac:picMk id="5" creationId="{05D184F4-8575-B3A5-C898-EA92A59D84A4}"/>
          </ac:picMkLst>
        </pc:picChg>
        <pc:picChg chg="add mod">
          <ac:chgData name="Ken Goossens" userId="0cc5f1ad-709a-4eeb-b6f4-5fdd6fffec62" providerId="ADAL" clId="{B598B39A-E49A-4A8A-B264-718642AFC6A1}" dt="2024-11-15T01:19:23.869" v="3885" actId="108"/>
          <ac:picMkLst>
            <pc:docMk/>
            <pc:sldMk cId="65455683" sldId="2147482835"/>
            <ac:picMk id="8" creationId="{4BC79316-AAFF-4BAA-72AA-D0AF34F03699}"/>
          </ac:picMkLst>
        </pc:picChg>
        <pc:picChg chg="add del">
          <ac:chgData name="Ken Goossens" userId="0cc5f1ad-709a-4eeb-b6f4-5fdd6fffec62" providerId="ADAL" clId="{B598B39A-E49A-4A8A-B264-718642AFC6A1}" dt="2024-11-15T01:14:30.853" v="3768" actId="21"/>
          <ac:picMkLst>
            <pc:docMk/>
            <pc:sldMk cId="65455683" sldId="2147482835"/>
            <ac:picMk id="10" creationId="{C8AB5F94-B627-CC51-77BC-635CAB6415B2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7:00.482" v="3808" actId="1076"/>
        <pc:sldMkLst>
          <pc:docMk/>
          <pc:sldMk cId="4155668318" sldId="2147482836"/>
        </pc:sldMkLst>
        <pc:picChg chg="add mod">
          <ac:chgData name="Ken Goossens" userId="0cc5f1ad-709a-4eeb-b6f4-5fdd6fffec62" providerId="ADAL" clId="{B598B39A-E49A-4A8A-B264-718642AFC6A1}" dt="2024-11-15T01:16:13.407" v="3793" actId="108"/>
          <ac:picMkLst>
            <pc:docMk/>
            <pc:sldMk cId="4155668318" sldId="2147482836"/>
            <ac:picMk id="4" creationId="{B7C1B23D-38A0-E357-BDEF-A80CBC3E873A}"/>
          </ac:picMkLst>
        </pc:picChg>
        <pc:picChg chg="del">
          <ac:chgData name="Ken Goossens" userId="0cc5f1ad-709a-4eeb-b6f4-5fdd6fffec62" providerId="ADAL" clId="{B598B39A-E49A-4A8A-B264-718642AFC6A1}" dt="2024-11-15T01:14:47.476" v="3773" actId="478"/>
          <ac:picMkLst>
            <pc:docMk/>
            <pc:sldMk cId="4155668318" sldId="2147482836"/>
            <ac:picMk id="5" creationId="{B80978F6-805A-EBFE-F100-575CF2F74D30}"/>
          </ac:picMkLst>
        </pc:picChg>
        <pc:picChg chg="del">
          <ac:chgData name="Ken Goossens" userId="0cc5f1ad-709a-4eeb-b6f4-5fdd6fffec62" providerId="ADAL" clId="{B598B39A-E49A-4A8A-B264-718642AFC6A1}" dt="2024-11-15T01:14:48.148" v="3774" actId="478"/>
          <ac:picMkLst>
            <pc:docMk/>
            <pc:sldMk cId="4155668318" sldId="2147482836"/>
            <ac:picMk id="8" creationId="{70CE2408-96FC-C5D1-B204-EB7CD68B7CD5}"/>
          </ac:picMkLst>
        </pc:picChg>
        <pc:picChg chg="add mod">
          <ac:chgData name="Ken Goossens" userId="0cc5f1ad-709a-4eeb-b6f4-5fdd6fffec62" providerId="ADAL" clId="{B598B39A-E49A-4A8A-B264-718642AFC6A1}" dt="2024-11-15T01:17:00.482" v="3808" actId="1076"/>
          <ac:picMkLst>
            <pc:docMk/>
            <pc:sldMk cId="4155668318" sldId="2147482836"/>
            <ac:picMk id="9" creationId="{D97FF85F-49EE-78F1-E5CD-962C8324EDFD}"/>
          </ac:picMkLst>
        </pc:picChg>
        <pc:picChg chg="add mod">
          <ac:chgData name="Ken Goossens" userId="0cc5f1ad-709a-4eeb-b6f4-5fdd6fffec62" providerId="ADAL" clId="{B598B39A-E49A-4A8A-B264-718642AFC6A1}" dt="2024-11-15T01:16:55.056" v="3807" actId="1076"/>
          <ac:picMkLst>
            <pc:docMk/>
            <pc:sldMk cId="4155668318" sldId="2147482836"/>
            <ac:picMk id="11" creationId="{BF9118BD-2660-7048-80BB-B0CED53525B3}"/>
          </ac:picMkLst>
        </pc:picChg>
        <pc:picChg chg="add mod">
          <ac:chgData name="Ken Goossens" userId="0cc5f1ad-709a-4eeb-b6f4-5fdd6fffec62" providerId="ADAL" clId="{B598B39A-E49A-4A8A-B264-718642AFC6A1}" dt="2024-11-15T01:16:34.402" v="3801" actId="1076"/>
          <ac:picMkLst>
            <pc:docMk/>
            <pc:sldMk cId="4155668318" sldId="2147482836"/>
            <ac:picMk id="13" creationId="{51EE105C-C5D9-2650-2322-CD2AEDB41AC6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18:58.920" v="3883" actId="1440"/>
        <pc:sldMkLst>
          <pc:docMk/>
          <pc:sldMk cId="1060130460" sldId="2147482837"/>
        </pc:sldMkLst>
        <pc:spChg chg="mod">
          <ac:chgData name="Ken Goossens" userId="0cc5f1ad-709a-4eeb-b6f4-5fdd6fffec62" providerId="ADAL" clId="{B598B39A-E49A-4A8A-B264-718642AFC6A1}" dt="2024-11-15T01:17:59.068" v="3873" actId="20577"/>
          <ac:spMkLst>
            <pc:docMk/>
            <pc:sldMk cId="1060130460" sldId="2147482837"/>
            <ac:spMk id="2" creationId="{B5396DAA-34AA-AB9C-1B1E-93E37532EA1E}"/>
          </ac:spMkLst>
        </pc:spChg>
        <pc:spChg chg="del">
          <ac:chgData name="Ken Goossens" userId="0cc5f1ad-709a-4eeb-b6f4-5fdd6fffec62" providerId="ADAL" clId="{B598B39A-E49A-4A8A-B264-718642AFC6A1}" dt="2024-11-15T01:18:05.594" v="3876" actId="478"/>
          <ac:spMkLst>
            <pc:docMk/>
            <pc:sldMk cId="1060130460" sldId="2147482837"/>
            <ac:spMk id="6" creationId="{4A73AC33-C998-B8D5-702C-E37003E3A2FC}"/>
          </ac:spMkLst>
        </pc:spChg>
        <pc:picChg chg="del mod">
          <ac:chgData name="Ken Goossens" userId="0cc5f1ad-709a-4eeb-b6f4-5fdd6fffec62" providerId="ADAL" clId="{B598B39A-E49A-4A8A-B264-718642AFC6A1}" dt="2024-11-15T01:18:04.110" v="3875" actId="478"/>
          <ac:picMkLst>
            <pc:docMk/>
            <pc:sldMk cId="1060130460" sldId="2147482837"/>
            <ac:picMk id="4" creationId="{1FB45D63-E371-8FA3-ABDC-ED40D3EAC7B9}"/>
          </ac:picMkLst>
        </pc:picChg>
        <pc:picChg chg="add mod">
          <ac:chgData name="Ken Goossens" userId="0cc5f1ad-709a-4eeb-b6f4-5fdd6fffec62" providerId="ADAL" clId="{B598B39A-E49A-4A8A-B264-718642AFC6A1}" dt="2024-11-15T01:18:58.920" v="3883" actId="1440"/>
          <ac:picMkLst>
            <pc:docMk/>
            <pc:sldMk cId="1060130460" sldId="2147482837"/>
            <ac:picMk id="5" creationId="{2AD18405-1B48-714B-9941-9CACE6EAF73E}"/>
          </ac:picMkLst>
        </pc:picChg>
        <pc:picChg chg="add mod">
          <ac:chgData name="Ken Goossens" userId="0cc5f1ad-709a-4eeb-b6f4-5fdd6fffec62" providerId="ADAL" clId="{B598B39A-E49A-4A8A-B264-718642AFC6A1}" dt="2024-11-15T01:18:52.660" v="3882" actId="1440"/>
          <ac:picMkLst>
            <pc:docMk/>
            <pc:sldMk cId="1060130460" sldId="2147482837"/>
            <ac:picMk id="8" creationId="{81FBC6E1-9D65-FB26-7FF0-43D16CFDAC89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4:43.995" v="4007" actId="1440"/>
        <pc:sldMkLst>
          <pc:docMk/>
          <pc:sldMk cId="211044211" sldId="2147482838"/>
        </pc:sldMkLst>
        <pc:spChg chg="mod">
          <ac:chgData name="Ken Goossens" userId="0cc5f1ad-709a-4eeb-b6f4-5fdd6fffec62" providerId="ADAL" clId="{B598B39A-E49A-4A8A-B264-718642AFC6A1}" dt="2024-11-15T01:22:59.309" v="3959" actId="20577"/>
          <ac:spMkLst>
            <pc:docMk/>
            <pc:sldMk cId="211044211" sldId="2147482838"/>
            <ac:spMk id="2" creationId="{7ACDC95B-6EA9-16F8-960D-43D392DFDD57}"/>
          </ac:spMkLst>
        </pc:spChg>
        <pc:picChg chg="add mod">
          <ac:chgData name="Ken Goossens" userId="0cc5f1ad-709a-4eeb-b6f4-5fdd6fffec62" providerId="ADAL" clId="{B598B39A-E49A-4A8A-B264-718642AFC6A1}" dt="2024-11-15T01:24:43.995" v="4007" actId="1440"/>
          <ac:picMkLst>
            <pc:docMk/>
            <pc:sldMk cId="211044211" sldId="2147482838"/>
            <ac:picMk id="4" creationId="{CD844623-9531-D13C-6C6A-870305AA7CD0}"/>
          </ac:picMkLst>
        </pc:picChg>
        <pc:picChg chg="del">
          <ac:chgData name="Ken Goossens" userId="0cc5f1ad-709a-4eeb-b6f4-5fdd6fffec62" providerId="ADAL" clId="{B598B39A-E49A-4A8A-B264-718642AFC6A1}" dt="2024-11-15T01:22:43.596" v="3939" actId="478"/>
          <ac:picMkLst>
            <pc:docMk/>
            <pc:sldMk cId="211044211" sldId="2147482838"/>
            <ac:picMk id="5" creationId="{9EDE86E5-F742-1E79-3982-3A6A4DA14487}"/>
          </ac:picMkLst>
        </pc:picChg>
        <pc:picChg chg="del">
          <ac:chgData name="Ken Goossens" userId="0cc5f1ad-709a-4eeb-b6f4-5fdd6fffec62" providerId="ADAL" clId="{B598B39A-E49A-4A8A-B264-718642AFC6A1}" dt="2024-11-15T01:22:44.239" v="3940" actId="478"/>
          <ac:picMkLst>
            <pc:docMk/>
            <pc:sldMk cId="211044211" sldId="2147482838"/>
            <ac:picMk id="8" creationId="{AD79201E-CB49-D590-CD7E-549004FB6204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5:10.598" v="4010" actId="1076"/>
        <pc:sldMkLst>
          <pc:docMk/>
          <pc:sldMk cId="1666421176" sldId="2147482839"/>
        </pc:sldMkLst>
        <pc:spChg chg="mod">
          <ac:chgData name="Ken Goossens" userId="0cc5f1ad-709a-4eeb-b6f4-5fdd6fffec62" providerId="ADAL" clId="{B598B39A-E49A-4A8A-B264-718642AFC6A1}" dt="2024-11-15T01:23:52.010" v="3998" actId="20577"/>
          <ac:spMkLst>
            <pc:docMk/>
            <pc:sldMk cId="1666421176" sldId="2147482839"/>
            <ac:spMk id="2" creationId="{B3AF2825-88A7-0E75-CD97-90A77B448CB3}"/>
          </ac:spMkLst>
        </pc:spChg>
        <pc:spChg chg="add mod">
          <ac:chgData name="Ken Goossens" userId="0cc5f1ad-709a-4eeb-b6f4-5fdd6fffec62" providerId="ADAL" clId="{B598B39A-E49A-4A8A-B264-718642AFC6A1}" dt="2024-11-15T01:25:10.598" v="4010" actId="1076"/>
          <ac:spMkLst>
            <pc:docMk/>
            <pc:sldMk cId="1666421176" sldId="2147482839"/>
            <ac:spMk id="9" creationId="{908E0C73-3500-37B0-D35C-3A2272BB3375}"/>
          </ac:spMkLst>
        </pc:spChg>
        <pc:picChg chg="del">
          <ac:chgData name="Ken Goossens" userId="0cc5f1ad-709a-4eeb-b6f4-5fdd6fffec62" providerId="ADAL" clId="{B598B39A-E49A-4A8A-B264-718642AFC6A1}" dt="2024-11-15T01:23:54.302" v="3999" actId="478"/>
          <ac:picMkLst>
            <pc:docMk/>
            <pc:sldMk cId="1666421176" sldId="2147482839"/>
            <ac:picMk id="4" creationId="{FF85F3E7-1047-FF74-B726-88684D8E0854}"/>
          </ac:picMkLst>
        </pc:picChg>
        <pc:picChg chg="add mod">
          <ac:chgData name="Ken Goossens" userId="0cc5f1ad-709a-4eeb-b6f4-5fdd6fffec62" providerId="ADAL" clId="{B598B39A-E49A-4A8A-B264-718642AFC6A1}" dt="2024-11-15T01:24:27.738" v="4005" actId="108"/>
          <ac:picMkLst>
            <pc:docMk/>
            <pc:sldMk cId="1666421176" sldId="2147482839"/>
            <ac:picMk id="5" creationId="{05A1086A-69B9-366B-C0D9-2DC56B5DADA9}"/>
          </ac:picMkLst>
        </pc:picChg>
        <pc:picChg chg="add mod">
          <ac:chgData name="Ken Goossens" userId="0cc5f1ad-709a-4eeb-b6f4-5fdd6fffec62" providerId="ADAL" clId="{B598B39A-E49A-4A8A-B264-718642AFC6A1}" dt="2024-11-15T01:24:35.270" v="4006" actId="1076"/>
          <ac:picMkLst>
            <pc:docMk/>
            <pc:sldMk cId="1666421176" sldId="2147482839"/>
            <ac:picMk id="7" creationId="{4FF0A132-DC77-88A0-2EE7-B8C0482B4A5B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7:27.646" v="4065" actId="14100"/>
        <pc:sldMkLst>
          <pc:docMk/>
          <pc:sldMk cId="336561440" sldId="2147482840"/>
        </pc:sldMkLst>
        <pc:spChg chg="mod">
          <ac:chgData name="Ken Goossens" userId="0cc5f1ad-709a-4eeb-b6f4-5fdd6fffec62" providerId="ADAL" clId="{B598B39A-E49A-4A8A-B264-718642AFC6A1}" dt="2024-11-15T01:26:02.017" v="4045" actId="20577"/>
          <ac:spMkLst>
            <pc:docMk/>
            <pc:sldMk cId="336561440" sldId="2147482840"/>
            <ac:spMk id="2" creationId="{BCC71A76-D648-F0E9-20EB-891AC14039F7}"/>
          </ac:spMkLst>
        </pc:spChg>
        <pc:spChg chg="del">
          <ac:chgData name="Ken Goossens" userId="0cc5f1ad-709a-4eeb-b6f4-5fdd6fffec62" providerId="ADAL" clId="{B598B39A-E49A-4A8A-B264-718642AFC6A1}" dt="2024-11-15T01:26:05.731" v="4047" actId="478"/>
          <ac:spMkLst>
            <pc:docMk/>
            <pc:sldMk cId="336561440" sldId="2147482840"/>
            <ac:spMk id="9" creationId="{05DFC77F-15CD-F2EA-0C80-89AF051C3A47}"/>
          </ac:spMkLst>
        </pc:spChg>
        <pc:picChg chg="add mod modCrop">
          <ac:chgData name="Ken Goossens" userId="0cc5f1ad-709a-4eeb-b6f4-5fdd6fffec62" providerId="ADAL" clId="{B598B39A-E49A-4A8A-B264-718642AFC6A1}" dt="2024-11-15T01:27:21.316" v="4063" actId="1076"/>
          <ac:picMkLst>
            <pc:docMk/>
            <pc:sldMk cId="336561440" sldId="2147482840"/>
            <ac:picMk id="4" creationId="{C58765D2-D3BB-C0BB-43CD-1F833DFC154D}"/>
          </ac:picMkLst>
        </pc:picChg>
        <pc:picChg chg="del">
          <ac:chgData name="Ken Goossens" userId="0cc5f1ad-709a-4eeb-b6f4-5fdd6fffec62" providerId="ADAL" clId="{B598B39A-E49A-4A8A-B264-718642AFC6A1}" dt="2024-11-15T01:26:04.485" v="4046" actId="478"/>
          <ac:picMkLst>
            <pc:docMk/>
            <pc:sldMk cId="336561440" sldId="2147482840"/>
            <ac:picMk id="5" creationId="{B6FBADFB-7A70-4507-0B68-2D5503D95B7D}"/>
          </ac:picMkLst>
        </pc:picChg>
        <pc:picChg chg="del">
          <ac:chgData name="Ken Goossens" userId="0cc5f1ad-709a-4eeb-b6f4-5fdd6fffec62" providerId="ADAL" clId="{B598B39A-E49A-4A8A-B264-718642AFC6A1}" dt="2024-11-15T01:26:06.502" v="4048" actId="478"/>
          <ac:picMkLst>
            <pc:docMk/>
            <pc:sldMk cId="336561440" sldId="2147482840"/>
            <ac:picMk id="7" creationId="{7BA98263-F2BA-BA6A-47E3-97B124A3A06A}"/>
          </ac:picMkLst>
        </pc:picChg>
        <pc:picChg chg="add mod">
          <ac:chgData name="Ken Goossens" userId="0cc5f1ad-709a-4eeb-b6f4-5fdd6fffec62" providerId="ADAL" clId="{B598B39A-E49A-4A8A-B264-718642AFC6A1}" dt="2024-11-15T01:27:27.646" v="4065" actId="14100"/>
          <ac:picMkLst>
            <pc:docMk/>
            <pc:sldMk cId="336561440" sldId="2147482840"/>
            <ac:picMk id="8" creationId="{7CCB3DC4-5714-4BAD-18AC-751F538122CE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8:54.109" v="4087" actId="1076"/>
        <pc:sldMkLst>
          <pc:docMk/>
          <pc:sldMk cId="757279636" sldId="2147482841"/>
        </pc:sldMkLst>
        <pc:picChg chg="del">
          <ac:chgData name="Ken Goossens" userId="0cc5f1ad-709a-4eeb-b6f4-5fdd6fffec62" providerId="ADAL" clId="{B598B39A-E49A-4A8A-B264-718642AFC6A1}" dt="2024-11-15T01:28:01.898" v="4069" actId="478"/>
          <ac:picMkLst>
            <pc:docMk/>
            <pc:sldMk cId="757279636" sldId="2147482841"/>
            <ac:picMk id="4" creationId="{40DC925E-7762-C97D-4648-A1598A8759F4}"/>
          </ac:picMkLst>
        </pc:picChg>
        <pc:picChg chg="add mod">
          <ac:chgData name="Ken Goossens" userId="0cc5f1ad-709a-4eeb-b6f4-5fdd6fffec62" providerId="ADAL" clId="{B598B39A-E49A-4A8A-B264-718642AFC6A1}" dt="2024-11-15T01:28:44.794" v="4084" actId="1076"/>
          <ac:picMkLst>
            <pc:docMk/>
            <pc:sldMk cId="757279636" sldId="2147482841"/>
            <ac:picMk id="5" creationId="{32BF9CAC-4ED4-C575-2681-A63271C4EAC3}"/>
          </ac:picMkLst>
        </pc:picChg>
        <pc:picChg chg="add mod">
          <ac:chgData name="Ken Goossens" userId="0cc5f1ad-709a-4eeb-b6f4-5fdd6fffec62" providerId="ADAL" clId="{B598B39A-E49A-4A8A-B264-718642AFC6A1}" dt="2024-11-15T01:28:47.226" v="4085" actId="1076"/>
          <ac:picMkLst>
            <pc:docMk/>
            <pc:sldMk cId="757279636" sldId="2147482841"/>
            <ac:picMk id="7" creationId="{DEE20C45-B19A-5E3D-EBC3-53DEBE13A1CB}"/>
          </ac:picMkLst>
        </pc:picChg>
        <pc:picChg chg="del mod">
          <ac:chgData name="Ken Goossens" userId="0cc5f1ad-709a-4eeb-b6f4-5fdd6fffec62" providerId="ADAL" clId="{B598B39A-E49A-4A8A-B264-718642AFC6A1}" dt="2024-11-15T01:28:02.789" v="4071" actId="478"/>
          <ac:picMkLst>
            <pc:docMk/>
            <pc:sldMk cId="757279636" sldId="2147482841"/>
            <ac:picMk id="8" creationId="{161ACEFD-950D-49B7-14FC-0E5F7C34EF29}"/>
          </ac:picMkLst>
        </pc:picChg>
        <pc:picChg chg="add mod">
          <ac:chgData name="Ken Goossens" userId="0cc5f1ad-709a-4eeb-b6f4-5fdd6fffec62" providerId="ADAL" clId="{B598B39A-E49A-4A8A-B264-718642AFC6A1}" dt="2024-11-15T01:28:54.109" v="4087" actId="1076"/>
          <ac:picMkLst>
            <pc:docMk/>
            <pc:sldMk cId="757279636" sldId="2147482841"/>
            <ac:picMk id="10" creationId="{B4387541-F3C8-9E2A-D444-E14ADCE7DB41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9:32.687" v="4095" actId="1076"/>
        <pc:sldMkLst>
          <pc:docMk/>
          <pc:sldMk cId="1171752101" sldId="2147482842"/>
        </pc:sldMkLst>
        <pc:picChg chg="del">
          <ac:chgData name="Ken Goossens" userId="0cc5f1ad-709a-4eeb-b6f4-5fdd6fffec62" providerId="ADAL" clId="{B598B39A-E49A-4A8A-B264-718642AFC6A1}" dt="2024-11-15T01:28:58.103" v="4088" actId="478"/>
          <ac:picMkLst>
            <pc:docMk/>
            <pc:sldMk cId="1171752101" sldId="2147482842"/>
            <ac:picMk id="4" creationId="{936F7BA9-6B38-7EC3-AE74-336BEDEB3A10}"/>
          </ac:picMkLst>
        </pc:picChg>
        <pc:picChg chg="add mod modCrop">
          <ac:chgData name="Ken Goossens" userId="0cc5f1ad-709a-4eeb-b6f4-5fdd6fffec62" providerId="ADAL" clId="{B598B39A-E49A-4A8A-B264-718642AFC6A1}" dt="2024-11-15T01:29:32.687" v="4095" actId="1076"/>
          <ac:picMkLst>
            <pc:docMk/>
            <pc:sldMk cId="1171752101" sldId="2147482842"/>
            <ac:picMk id="5" creationId="{C70D9E07-54C4-E225-C22E-BEC773B9E099}"/>
          </ac:picMkLst>
        </pc:picChg>
        <pc:picChg chg="del mod">
          <ac:chgData name="Ken Goossens" userId="0cc5f1ad-709a-4eeb-b6f4-5fdd6fffec62" providerId="ADAL" clId="{B598B39A-E49A-4A8A-B264-718642AFC6A1}" dt="2024-11-15T01:28:58.789" v="4090" actId="478"/>
          <ac:picMkLst>
            <pc:docMk/>
            <pc:sldMk cId="1171752101" sldId="2147482842"/>
            <ac:picMk id="8" creationId="{0AD85605-F14F-D782-AC96-70EA8F46BCDF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29:55.623" v="4102" actId="14100"/>
        <pc:sldMkLst>
          <pc:docMk/>
          <pc:sldMk cId="442533280" sldId="2147482843"/>
        </pc:sldMkLst>
        <pc:picChg chg="del mod">
          <ac:chgData name="Ken Goossens" userId="0cc5f1ad-709a-4eeb-b6f4-5fdd6fffec62" providerId="ADAL" clId="{B598B39A-E49A-4A8A-B264-718642AFC6A1}" dt="2024-11-15T01:29:37.946" v="4097" actId="478"/>
          <ac:picMkLst>
            <pc:docMk/>
            <pc:sldMk cId="442533280" sldId="2147482843"/>
            <ac:picMk id="4" creationId="{FB579C9A-C16B-4394-1AF8-D3FA97CB4E98}"/>
          </ac:picMkLst>
        </pc:picChg>
        <pc:picChg chg="add mod">
          <ac:chgData name="Ken Goossens" userId="0cc5f1ad-709a-4eeb-b6f4-5fdd6fffec62" providerId="ADAL" clId="{B598B39A-E49A-4A8A-B264-718642AFC6A1}" dt="2024-11-15T01:29:55.623" v="4102" actId="14100"/>
          <ac:picMkLst>
            <pc:docMk/>
            <pc:sldMk cId="442533280" sldId="2147482843"/>
            <ac:picMk id="5" creationId="{659457E1-D1E0-6666-38BB-488456D45C71}"/>
          </ac:picMkLst>
        </pc:picChg>
        <pc:picChg chg="del">
          <ac:chgData name="Ken Goossens" userId="0cc5f1ad-709a-4eeb-b6f4-5fdd6fffec62" providerId="ADAL" clId="{B598B39A-E49A-4A8A-B264-718642AFC6A1}" dt="2024-11-15T01:29:39.040" v="4098" actId="478"/>
          <ac:picMkLst>
            <pc:docMk/>
            <pc:sldMk cId="442533280" sldId="2147482843"/>
            <ac:picMk id="8" creationId="{07F8B02C-DA1D-A55A-E397-3E0436DFA7C2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30:30.086" v="4111" actId="1076"/>
        <pc:sldMkLst>
          <pc:docMk/>
          <pc:sldMk cId="2310352564" sldId="2147482844"/>
        </pc:sldMkLst>
        <pc:picChg chg="add mod">
          <ac:chgData name="Ken Goossens" userId="0cc5f1ad-709a-4eeb-b6f4-5fdd6fffec62" providerId="ADAL" clId="{B598B39A-E49A-4A8A-B264-718642AFC6A1}" dt="2024-11-15T01:30:16.349" v="4107" actId="1440"/>
          <ac:picMkLst>
            <pc:docMk/>
            <pc:sldMk cId="2310352564" sldId="2147482844"/>
            <ac:picMk id="4" creationId="{C35B5E6E-1BA5-798E-28CE-DF868BE23A52}"/>
          </ac:picMkLst>
        </pc:picChg>
        <pc:picChg chg="del">
          <ac:chgData name="Ken Goossens" userId="0cc5f1ad-709a-4eeb-b6f4-5fdd6fffec62" providerId="ADAL" clId="{B598B39A-E49A-4A8A-B264-718642AFC6A1}" dt="2024-11-15T01:30:12.134" v="4104" actId="478"/>
          <ac:picMkLst>
            <pc:docMk/>
            <pc:sldMk cId="2310352564" sldId="2147482844"/>
            <ac:picMk id="5" creationId="{0F4A2552-04D2-CF29-AF97-F05C07E905CD}"/>
          </ac:picMkLst>
        </pc:picChg>
        <pc:picChg chg="add mod">
          <ac:chgData name="Ken Goossens" userId="0cc5f1ad-709a-4eeb-b6f4-5fdd6fffec62" providerId="ADAL" clId="{B598B39A-E49A-4A8A-B264-718642AFC6A1}" dt="2024-11-15T01:30:30.086" v="4111" actId="1076"/>
          <ac:picMkLst>
            <pc:docMk/>
            <pc:sldMk cId="2310352564" sldId="2147482844"/>
            <ac:picMk id="7" creationId="{C8E7BD3A-DF92-752A-0485-D1FC56177C10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30:57.921" v="4118" actId="1440"/>
        <pc:sldMkLst>
          <pc:docMk/>
          <pc:sldMk cId="1817565920" sldId="2147482845"/>
        </pc:sldMkLst>
        <pc:picChg chg="del">
          <ac:chgData name="Ken Goossens" userId="0cc5f1ad-709a-4eeb-b6f4-5fdd6fffec62" providerId="ADAL" clId="{B598B39A-E49A-4A8A-B264-718642AFC6A1}" dt="2024-11-15T01:30:44.649" v="4113" actId="478"/>
          <ac:picMkLst>
            <pc:docMk/>
            <pc:sldMk cId="1817565920" sldId="2147482845"/>
            <ac:picMk id="4" creationId="{B5FFF389-F379-4F26-CFAE-B7D18A7FE0C9}"/>
          </ac:picMkLst>
        </pc:picChg>
        <pc:picChg chg="add mod">
          <ac:chgData name="Ken Goossens" userId="0cc5f1ad-709a-4eeb-b6f4-5fdd6fffec62" providerId="ADAL" clId="{B598B39A-E49A-4A8A-B264-718642AFC6A1}" dt="2024-11-15T01:30:57.921" v="4118" actId="1440"/>
          <ac:picMkLst>
            <pc:docMk/>
            <pc:sldMk cId="1817565920" sldId="2147482845"/>
            <ac:picMk id="5" creationId="{CD5148EF-C59E-270F-330A-201E59DD3A7E}"/>
          </ac:picMkLst>
        </pc:picChg>
        <pc:picChg chg="del mod">
          <ac:chgData name="Ken Goossens" userId="0cc5f1ad-709a-4eeb-b6f4-5fdd6fffec62" providerId="ADAL" clId="{B598B39A-E49A-4A8A-B264-718642AFC6A1}" dt="2024-11-15T01:30:45.624" v="4115" actId="478"/>
          <ac:picMkLst>
            <pc:docMk/>
            <pc:sldMk cId="1817565920" sldId="2147482845"/>
            <ac:picMk id="7" creationId="{D1614D73-0456-7CD1-388C-5BA967040EC1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34:58.725" v="4168" actId="1440"/>
        <pc:sldMkLst>
          <pc:docMk/>
          <pc:sldMk cId="3301810619" sldId="2147482846"/>
        </pc:sldMkLst>
        <pc:spChg chg="mod">
          <ac:chgData name="Ken Goossens" userId="0cc5f1ad-709a-4eeb-b6f4-5fdd6fffec62" providerId="ADAL" clId="{B598B39A-E49A-4A8A-B264-718642AFC6A1}" dt="2024-11-15T01:31:31.859" v="4144" actId="20577"/>
          <ac:spMkLst>
            <pc:docMk/>
            <pc:sldMk cId="3301810619" sldId="2147482846"/>
            <ac:spMk id="2" creationId="{F9BC4A59-B358-A056-A563-235A893C7BEC}"/>
          </ac:spMkLst>
        </pc:spChg>
        <pc:picChg chg="add mod">
          <ac:chgData name="Ken Goossens" userId="0cc5f1ad-709a-4eeb-b6f4-5fdd6fffec62" providerId="ADAL" clId="{B598B39A-E49A-4A8A-B264-718642AFC6A1}" dt="2024-11-15T01:34:23.654" v="4158" actId="14100"/>
          <ac:picMkLst>
            <pc:docMk/>
            <pc:sldMk cId="3301810619" sldId="2147482846"/>
            <ac:picMk id="4" creationId="{A1456876-2893-DEF8-307B-B1CAFC452E87}"/>
          </ac:picMkLst>
        </pc:picChg>
        <pc:picChg chg="del">
          <ac:chgData name="Ken Goossens" userId="0cc5f1ad-709a-4eeb-b6f4-5fdd6fffec62" providerId="ADAL" clId="{B598B39A-E49A-4A8A-B264-718642AFC6A1}" dt="2024-11-15T01:31:33.839" v="4145" actId="478"/>
          <ac:picMkLst>
            <pc:docMk/>
            <pc:sldMk cId="3301810619" sldId="2147482846"/>
            <ac:picMk id="5" creationId="{9E7C3DB1-9B91-5C40-676E-3B73EB06E095}"/>
          </ac:picMkLst>
        </pc:picChg>
        <pc:picChg chg="add mod">
          <ac:chgData name="Ken Goossens" userId="0cc5f1ad-709a-4eeb-b6f4-5fdd6fffec62" providerId="ADAL" clId="{B598B39A-E49A-4A8A-B264-718642AFC6A1}" dt="2024-11-15T01:34:30.120" v="4162" actId="14100"/>
          <ac:picMkLst>
            <pc:docMk/>
            <pc:sldMk cId="3301810619" sldId="2147482846"/>
            <ac:picMk id="7" creationId="{205003E7-5CFB-B104-4F5A-610ED554C2B8}"/>
          </ac:picMkLst>
        </pc:picChg>
        <pc:picChg chg="add mod">
          <ac:chgData name="Ken Goossens" userId="0cc5f1ad-709a-4eeb-b6f4-5fdd6fffec62" providerId="ADAL" clId="{B598B39A-E49A-4A8A-B264-718642AFC6A1}" dt="2024-11-15T01:34:57.305" v="4167" actId="1440"/>
          <ac:picMkLst>
            <pc:docMk/>
            <pc:sldMk cId="3301810619" sldId="2147482846"/>
            <ac:picMk id="9" creationId="{73296ED3-BF4E-DFD1-2782-1BF94285D3EF}"/>
          </ac:picMkLst>
        </pc:picChg>
        <pc:picChg chg="add mod">
          <ac:chgData name="Ken Goossens" userId="0cc5f1ad-709a-4eeb-b6f4-5fdd6fffec62" providerId="ADAL" clId="{B598B39A-E49A-4A8A-B264-718642AFC6A1}" dt="2024-11-15T01:34:58.725" v="4168" actId="1440"/>
          <ac:picMkLst>
            <pc:docMk/>
            <pc:sldMk cId="3301810619" sldId="2147482846"/>
            <ac:picMk id="11" creationId="{9A008E42-7A64-C507-A08E-1DB50EC9A98B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41:32.775" v="4234" actId="1440"/>
        <pc:sldMkLst>
          <pc:docMk/>
          <pc:sldMk cId="3122736701" sldId="2147482847"/>
        </pc:sldMkLst>
        <pc:spChg chg="mod">
          <ac:chgData name="Ken Goossens" userId="0cc5f1ad-709a-4eeb-b6f4-5fdd6fffec62" providerId="ADAL" clId="{B598B39A-E49A-4A8A-B264-718642AFC6A1}" dt="2024-11-15T01:41:27.832" v="4233" actId="20577"/>
          <ac:spMkLst>
            <pc:docMk/>
            <pc:sldMk cId="3122736701" sldId="2147482847"/>
            <ac:spMk id="2" creationId="{119EED20-22D1-AE7C-CB5B-D34075070DFF}"/>
          </ac:spMkLst>
        </pc:spChg>
        <pc:picChg chg="del">
          <ac:chgData name="Ken Goossens" userId="0cc5f1ad-709a-4eeb-b6f4-5fdd6fffec62" providerId="ADAL" clId="{B598B39A-E49A-4A8A-B264-718642AFC6A1}" dt="2024-11-15T01:41:03.140" v="4201" actId="478"/>
          <ac:picMkLst>
            <pc:docMk/>
            <pc:sldMk cId="3122736701" sldId="2147482847"/>
            <ac:picMk id="4" creationId="{B3A1D170-6A03-8D8C-B3A7-7963A51C21C6}"/>
          </ac:picMkLst>
        </pc:picChg>
        <pc:picChg chg="add mod">
          <ac:chgData name="Ken Goossens" userId="0cc5f1ad-709a-4eeb-b6f4-5fdd6fffec62" providerId="ADAL" clId="{B598B39A-E49A-4A8A-B264-718642AFC6A1}" dt="2024-11-15T01:41:32.775" v="4234" actId="1440"/>
          <ac:picMkLst>
            <pc:docMk/>
            <pc:sldMk cId="3122736701" sldId="2147482847"/>
            <ac:picMk id="5" creationId="{820C9B42-DCEA-F0A9-2E31-0049525FB3F5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43:08.687" v="4280" actId="1076"/>
        <pc:sldMkLst>
          <pc:docMk/>
          <pc:sldMk cId="1210007331" sldId="2147482848"/>
        </pc:sldMkLst>
        <pc:spChg chg="mod">
          <ac:chgData name="Ken Goossens" userId="0cc5f1ad-709a-4eeb-b6f4-5fdd6fffec62" providerId="ADAL" clId="{B598B39A-E49A-4A8A-B264-718642AFC6A1}" dt="2024-11-15T01:41:59.273" v="4263" actId="20577"/>
          <ac:spMkLst>
            <pc:docMk/>
            <pc:sldMk cId="1210007331" sldId="2147482848"/>
            <ac:spMk id="2" creationId="{456399D9-9DA4-A202-6B79-46496A27FBEF}"/>
          </ac:spMkLst>
        </pc:spChg>
        <pc:picChg chg="add mod">
          <ac:chgData name="Ken Goossens" userId="0cc5f1ad-709a-4eeb-b6f4-5fdd6fffec62" providerId="ADAL" clId="{B598B39A-E49A-4A8A-B264-718642AFC6A1}" dt="2024-11-15T01:42:22.291" v="4275" actId="1036"/>
          <ac:picMkLst>
            <pc:docMk/>
            <pc:sldMk cId="1210007331" sldId="2147482848"/>
            <ac:picMk id="4" creationId="{025083F6-75E3-E135-7DEF-EAC7C165DC62}"/>
          </ac:picMkLst>
        </pc:picChg>
        <pc:picChg chg="del">
          <ac:chgData name="Ken Goossens" userId="0cc5f1ad-709a-4eeb-b6f4-5fdd6fffec62" providerId="ADAL" clId="{B598B39A-E49A-4A8A-B264-718642AFC6A1}" dt="2024-11-15T01:42:01.491" v="4264" actId="478"/>
          <ac:picMkLst>
            <pc:docMk/>
            <pc:sldMk cId="1210007331" sldId="2147482848"/>
            <ac:picMk id="5" creationId="{2CC1397F-EB62-95D4-6110-2DC39BFE690A}"/>
          </ac:picMkLst>
        </pc:picChg>
        <pc:picChg chg="add mod">
          <ac:chgData name="Ken Goossens" userId="0cc5f1ad-709a-4eeb-b6f4-5fdd6fffec62" providerId="ADAL" clId="{B598B39A-E49A-4A8A-B264-718642AFC6A1}" dt="2024-11-15T01:43:08.687" v="4280" actId="1076"/>
          <ac:picMkLst>
            <pc:docMk/>
            <pc:sldMk cId="1210007331" sldId="2147482848"/>
            <ac:picMk id="8" creationId="{3594FC6C-848B-6A67-8AB2-EFD6A8619AC9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44:26.683" v="4331" actId="14100"/>
        <pc:sldMkLst>
          <pc:docMk/>
          <pc:sldMk cId="2538354698" sldId="2147482849"/>
        </pc:sldMkLst>
        <pc:spChg chg="mod">
          <ac:chgData name="Ken Goossens" userId="0cc5f1ad-709a-4eeb-b6f4-5fdd6fffec62" providerId="ADAL" clId="{B598B39A-E49A-4A8A-B264-718642AFC6A1}" dt="2024-11-15T01:44:07.582" v="4324" actId="20577"/>
          <ac:spMkLst>
            <pc:docMk/>
            <pc:sldMk cId="2538354698" sldId="2147482849"/>
            <ac:spMk id="2" creationId="{16CDE93A-3F27-59D2-37C9-99387A3987F3}"/>
          </ac:spMkLst>
        </pc:spChg>
        <pc:picChg chg="del">
          <ac:chgData name="Ken Goossens" userId="0cc5f1ad-709a-4eeb-b6f4-5fdd6fffec62" providerId="ADAL" clId="{B598B39A-E49A-4A8A-B264-718642AFC6A1}" dt="2024-11-15T01:44:10.708" v="4326" actId="478"/>
          <ac:picMkLst>
            <pc:docMk/>
            <pc:sldMk cId="2538354698" sldId="2147482849"/>
            <ac:picMk id="4" creationId="{8B723347-DE74-BC6D-14E3-67B37FB223D0}"/>
          </ac:picMkLst>
        </pc:picChg>
        <pc:picChg chg="add mod">
          <ac:chgData name="Ken Goossens" userId="0cc5f1ad-709a-4eeb-b6f4-5fdd6fffec62" providerId="ADAL" clId="{B598B39A-E49A-4A8A-B264-718642AFC6A1}" dt="2024-11-15T01:44:26.683" v="4331" actId="14100"/>
          <ac:picMkLst>
            <pc:docMk/>
            <pc:sldMk cId="2538354698" sldId="2147482849"/>
            <ac:picMk id="5" creationId="{90A55A3E-C876-44C6-34DC-B27BA4F3F454}"/>
          </ac:picMkLst>
        </pc:picChg>
        <pc:picChg chg="del">
          <ac:chgData name="Ken Goossens" userId="0cc5f1ad-709a-4eeb-b6f4-5fdd6fffec62" providerId="ADAL" clId="{B598B39A-E49A-4A8A-B264-718642AFC6A1}" dt="2024-11-15T01:44:09.401" v="4325" actId="478"/>
          <ac:picMkLst>
            <pc:docMk/>
            <pc:sldMk cId="2538354698" sldId="2147482849"/>
            <ac:picMk id="8" creationId="{5E8BFCF5-6424-E92B-DC8B-09B9AF2D82ED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47:03.880" v="4356" actId="1076"/>
        <pc:sldMkLst>
          <pc:docMk/>
          <pc:sldMk cId="3679803679" sldId="2147482850"/>
        </pc:sldMkLst>
        <pc:picChg chg="add mod">
          <ac:chgData name="Ken Goossens" userId="0cc5f1ad-709a-4eeb-b6f4-5fdd6fffec62" providerId="ADAL" clId="{B598B39A-E49A-4A8A-B264-718642AFC6A1}" dt="2024-11-15T01:46:53.683" v="4352" actId="1076"/>
          <ac:picMkLst>
            <pc:docMk/>
            <pc:sldMk cId="3679803679" sldId="2147482850"/>
            <ac:picMk id="4" creationId="{24664903-1A7B-4CF0-508D-D221169FF7CC}"/>
          </ac:picMkLst>
        </pc:picChg>
        <pc:picChg chg="del">
          <ac:chgData name="Ken Goossens" userId="0cc5f1ad-709a-4eeb-b6f4-5fdd6fffec62" providerId="ADAL" clId="{B598B39A-E49A-4A8A-B264-718642AFC6A1}" dt="2024-11-15T01:45:39.237" v="4333" actId="478"/>
          <ac:picMkLst>
            <pc:docMk/>
            <pc:sldMk cId="3679803679" sldId="2147482850"/>
            <ac:picMk id="5" creationId="{028E7D43-3BFB-A865-5A85-A3F87F7C963C}"/>
          </ac:picMkLst>
        </pc:picChg>
        <pc:picChg chg="add mod">
          <ac:chgData name="Ken Goossens" userId="0cc5f1ad-709a-4eeb-b6f4-5fdd6fffec62" providerId="ADAL" clId="{B598B39A-E49A-4A8A-B264-718642AFC6A1}" dt="2024-11-15T01:46:55.513" v="4353" actId="1076"/>
          <ac:picMkLst>
            <pc:docMk/>
            <pc:sldMk cId="3679803679" sldId="2147482850"/>
            <ac:picMk id="8" creationId="{37A5FED6-9245-651D-AFB1-D8A3A5BE82AD}"/>
          </ac:picMkLst>
        </pc:picChg>
        <pc:picChg chg="add mod">
          <ac:chgData name="Ken Goossens" userId="0cc5f1ad-709a-4eeb-b6f4-5fdd6fffec62" providerId="ADAL" clId="{B598B39A-E49A-4A8A-B264-718642AFC6A1}" dt="2024-11-15T01:47:03.880" v="4356" actId="1076"/>
          <ac:picMkLst>
            <pc:docMk/>
            <pc:sldMk cId="3679803679" sldId="2147482850"/>
            <ac:picMk id="10" creationId="{CD0BA45A-B5FB-8F29-D3BB-5903494E7A71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49:31.284" v="4438" actId="6549"/>
        <pc:sldMkLst>
          <pc:docMk/>
          <pc:sldMk cId="3472573098" sldId="2147482851"/>
        </pc:sldMkLst>
        <pc:spChg chg="mod">
          <ac:chgData name="Ken Goossens" userId="0cc5f1ad-709a-4eeb-b6f4-5fdd6fffec62" providerId="ADAL" clId="{B598B39A-E49A-4A8A-B264-718642AFC6A1}" dt="2024-11-15T01:49:31.284" v="4438" actId="6549"/>
          <ac:spMkLst>
            <pc:docMk/>
            <pc:sldMk cId="3472573098" sldId="2147482851"/>
            <ac:spMk id="2" creationId="{43C02AAC-1C42-D176-C396-A19396425953}"/>
          </ac:spMkLst>
        </pc:spChg>
        <pc:picChg chg="del">
          <ac:chgData name="Ken Goossens" userId="0cc5f1ad-709a-4eeb-b6f4-5fdd6fffec62" providerId="ADAL" clId="{B598B39A-E49A-4A8A-B264-718642AFC6A1}" dt="2024-11-15T01:47:28.803" v="4360" actId="478"/>
          <ac:picMkLst>
            <pc:docMk/>
            <pc:sldMk cId="3472573098" sldId="2147482851"/>
            <ac:picMk id="4" creationId="{9A3EE9F1-2A98-A1D3-CCCC-B92EF28BF314}"/>
          </ac:picMkLst>
        </pc:picChg>
        <pc:picChg chg="add mod">
          <ac:chgData name="Ken Goossens" userId="0cc5f1ad-709a-4eeb-b6f4-5fdd6fffec62" providerId="ADAL" clId="{B598B39A-E49A-4A8A-B264-718642AFC6A1}" dt="2024-11-15T01:49:03.209" v="4366" actId="1076"/>
          <ac:picMkLst>
            <pc:docMk/>
            <pc:sldMk cId="3472573098" sldId="2147482851"/>
            <ac:picMk id="5" creationId="{BFAAB348-1D99-B722-BDF4-547DD2E3495E}"/>
          </ac:picMkLst>
        </pc:picChg>
        <pc:picChg chg="del">
          <ac:chgData name="Ken Goossens" userId="0cc5f1ad-709a-4eeb-b6f4-5fdd6fffec62" providerId="ADAL" clId="{B598B39A-E49A-4A8A-B264-718642AFC6A1}" dt="2024-11-15T01:47:30.245" v="4362" actId="478"/>
          <ac:picMkLst>
            <pc:docMk/>
            <pc:sldMk cId="3472573098" sldId="2147482851"/>
            <ac:picMk id="8" creationId="{44E90733-B23C-B196-6303-E841EB35E51E}"/>
          </ac:picMkLst>
        </pc:picChg>
        <pc:picChg chg="del">
          <ac:chgData name="Ken Goossens" userId="0cc5f1ad-709a-4eeb-b6f4-5fdd6fffec62" providerId="ADAL" clId="{B598B39A-E49A-4A8A-B264-718642AFC6A1}" dt="2024-11-15T01:47:29.613" v="4361" actId="478"/>
          <ac:picMkLst>
            <pc:docMk/>
            <pc:sldMk cId="3472573098" sldId="2147482851"/>
            <ac:picMk id="10" creationId="{E35BDF7E-F432-8473-0925-603BB8C3C8AC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50:47.020" v="4450" actId="1440"/>
        <pc:sldMkLst>
          <pc:docMk/>
          <pc:sldMk cId="1775101213" sldId="2147482852"/>
        </pc:sldMkLst>
        <pc:picChg chg="add mod">
          <ac:chgData name="Ken Goossens" userId="0cc5f1ad-709a-4eeb-b6f4-5fdd6fffec62" providerId="ADAL" clId="{B598B39A-E49A-4A8A-B264-718642AFC6A1}" dt="2024-11-15T01:50:47.020" v="4450" actId="1440"/>
          <ac:picMkLst>
            <pc:docMk/>
            <pc:sldMk cId="1775101213" sldId="2147482852"/>
            <ac:picMk id="4" creationId="{4386EB22-2013-73A2-76EE-695518B8A919}"/>
          </ac:picMkLst>
        </pc:picChg>
        <pc:picChg chg="del">
          <ac:chgData name="Ken Goossens" userId="0cc5f1ad-709a-4eeb-b6f4-5fdd6fffec62" providerId="ADAL" clId="{B598B39A-E49A-4A8A-B264-718642AFC6A1}" dt="2024-11-15T01:49:53.829" v="4442" actId="478"/>
          <ac:picMkLst>
            <pc:docMk/>
            <pc:sldMk cId="1775101213" sldId="2147482852"/>
            <ac:picMk id="5" creationId="{822F91A0-5216-9E1E-054A-0AC2AC5C7776}"/>
          </ac:picMkLst>
        </pc:picChg>
        <pc:picChg chg="add mod">
          <ac:chgData name="Ken Goossens" userId="0cc5f1ad-709a-4eeb-b6f4-5fdd6fffec62" providerId="ADAL" clId="{B598B39A-E49A-4A8A-B264-718642AFC6A1}" dt="2024-11-15T01:50:45.486" v="4449" actId="1440"/>
          <ac:picMkLst>
            <pc:docMk/>
            <pc:sldMk cId="1775101213" sldId="2147482852"/>
            <ac:picMk id="8" creationId="{4556DB34-DB90-6EE2-B1E6-9C23DA12EA6D}"/>
          </ac:picMkLst>
        </pc:picChg>
      </pc:sldChg>
      <pc:sldChg chg="addSp delSp modSp add mod">
        <pc:chgData name="Ken Goossens" userId="0cc5f1ad-709a-4eeb-b6f4-5fdd6fffec62" providerId="ADAL" clId="{B598B39A-E49A-4A8A-B264-718642AFC6A1}" dt="2024-11-15T01:53:59.228" v="4524" actId="1076"/>
        <pc:sldMkLst>
          <pc:docMk/>
          <pc:sldMk cId="1134062366" sldId="2147482853"/>
        </pc:sldMkLst>
        <pc:spChg chg="mod">
          <ac:chgData name="Ken Goossens" userId="0cc5f1ad-709a-4eeb-b6f4-5fdd6fffec62" providerId="ADAL" clId="{B598B39A-E49A-4A8A-B264-718642AFC6A1}" dt="2024-11-15T01:51:13.394" v="4502" actId="20577"/>
          <ac:spMkLst>
            <pc:docMk/>
            <pc:sldMk cId="1134062366" sldId="2147482853"/>
            <ac:spMk id="2" creationId="{D3C81FF6-BBE9-7977-40CE-83CEDDBB248C}"/>
          </ac:spMkLst>
        </pc:spChg>
        <pc:picChg chg="add del mod">
          <ac:chgData name="Ken Goossens" userId="0cc5f1ad-709a-4eeb-b6f4-5fdd6fffec62" providerId="ADAL" clId="{B598B39A-E49A-4A8A-B264-718642AFC6A1}" dt="2024-11-15T01:52:16.288" v="4506" actId="478"/>
          <ac:picMkLst>
            <pc:docMk/>
            <pc:sldMk cId="1134062366" sldId="2147482853"/>
            <ac:picMk id="4" creationId="{2C2AEF5E-569A-EF21-2F08-406FA89C2E66}"/>
          </ac:picMkLst>
        </pc:picChg>
        <pc:picChg chg="del">
          <ac:chgData name="Ken Goossens" userId="0cc5f1ad-709a-4eeb-b6f4-5fdd6fffec62" providerId="ADAL" clId="{B598B39A-E49A-4A8A-B264-718642AFC6A1}" dt="2024-11-15T01:49:55.568" v="4443" actId="478"/>
          <ac:picMkLst>
            <pc:docMk/>
            <pc:sldMk cId="1134062366" sldId="2147482853"/>
            <ac:picMk id="5" creationId="{5C8C8148-57DC-23A2-49B0-C0131D78671D}"/>
          </ac:picMkLst>
        </pc:picChg>
        <pc:picChg chg="add mod">
          <ac:chgData name="Ken Goossens" userId="0cc5f1ad-709a-4eeb-b6f4-5fdd6fffec62" providerId="ADAL" clId="{B598B39A-E49A-4A8A-B264-718642AFC6A1}" dt="2024-11-15T01:53:25.396" v="4514" actId="1076"/>
          <ac:picMkLst>
            <pc:docMk/>
            <pc:sldMk cId="1134062366" sldId="2147482853"/>
            <ac:picMk id="8" creationId="{0E7303E0-790C-EF65-1663-B84A7048C65F}"/>
          </ac:picMkLst>
        </pc:picChg>
        <pc:picChg chg="add mod ord">
          <ac:chgData name="Ken Goossens" userId="0cc5f1ad-709a-4eeb-b6f4-5fdd6fffec62" providerId="ADAL" clId="{B598B39A-E49A-4A8A-B264-718642AFC6A1}" dt="2024-11-15T01:53:36.336" v="4519" actId="1076"/>
          <ac:picMkLst>
            <pc:docMk/>
            <pc:sldMk cId="1134062366" sldId="2147482853"/>
            <ac:picMk id="10" creationId="{FA101996-2DA5-AD94-E4DB-893EC06EF3A2}"/>
          </ac:picMkLst>
        </pc:picChg>
        <pc:picChg chg="add mod">
          <ac:chgData name="Ken Goossens" userId="0cc5f1ad-709a-4eeb-b6f4-5fdd6fffec62" providerId="ADAL" clId="{B598B39A-E49A-4A8A-B264-718642AFC6A1}" dt="2024-11-15T01:53:45.401" v="4521" actId="1076"/>
          <ac:picMkLst>
            <pc:docMk/>
            <pc:sldMk cId="1134062366" sldId="2147482853"/>
            <ac:picMk id="12" creationId="{705C736F-B737-B578-0451-7B8793765358}"/>
          </ac:picMkLst>
        </pc:picChg>
        <pc:picChg chg="add mod">
          <ac:chgData name="Ken Goossens" userId="0cc5f1ad-709a-4eeb-b6f4-5fdd6fffec62" providerId="ADAL" clId="{B598B39A-E49A-4A8A-B264-718642AFC6A1}" dt="2024-11-15T01:53:59.228" v="4524" actId="1076"/>
          <ac:picMkLst>
            <pc:docMk/>
            <pc:sldMk cId="1134062366" sldId="2147482853"/>
            <ac:picMk id="14" creationId="{05AD5367-50F5-DAB4-0A83-A0F458721930}"/>
          </ac:picMkLst>
        </pc:picChg>
      </pc:sldChg>
      <pc:sldChg chg="delSp add del mod">
        <pc:chgData name="Ken Goossens" userId="0cc5f1ad-709a-4eeb-b6f4-5fdd6fffec62" providerId="ADAL" clId="{B598B39A-E49A-4A8A-B264-718642AFC6A1}" dt="2024-11-15T01:54:03.281" v="4525" actId="47"/>
        <pc:sldMkLst>
          <pc:docMk/>
          <pc:sldMk cId="3105545769" sldId="2147482854"/>
        </pc:sldMkLst>
        <pc:picChg chg="del">
          <ac:chgData name="Ken Goossens" userId="0cc5f1ad-709a-4eeb-b6f4-5fdd6fffec62" providerId="ADAL" clId="{B598B39A-E49A-4A8A-B264-718642AFC6A1}" dt="2024-11-15T01:49:57.540" v="4444" actId="478"/>
          <ac:picMkLst>
            <pc:docMk/>
            <pc:sldMk cId="3105545769" sldId="2147482854"/>
            <ac:picMk id="5" creationId="{342FD277-06A8-63EF-C4DB-1CB7C9985A8C}"/>
          </ac:picMkLst>
        </pc:picChg>
      </pc:sldChg>
    </pc:docChg>
  </pc:docChgLst>
  <pc:docChgLst>
    <pc:chgData name="Harjit Dhaliwal" userId="S::hdhaliwal@microsoft.com::942b8bca-1dce-4360-9216-33025e187f90" providerId="AD" clId="Web-{AC8D4864-C20E-09AF-C4FD-9DB77FC3392C}"/>
    <pc:docChg chg="modSld">
      <pc:chgData name="Harjit Dhaliwal" userId="S::hdhaliwal@microsoft.com::942b8bca-1dce-4360-9216-33025e187f90" providerId="AD" clId="Web-{AC8D4864-C20E-09AF-C4FD-9DB77FC3392C}" dt="2024-11-06T19:34:36.478" v="3" actId="14100"/>
      <pc:docMkLst>
        <pc:docMk/>
      </pc:docMkLst>
      <pc:sldChg chg="modSp">
        <pc:chgData name="Harjit Dhaliwal" userId="S::hdhaliwal@microsoft.com::942b8bca-1dce-4360-9216-33025e187f90" providerId="AD" clId="Web-{AC8D4864-C20E-09AF-C4FD-9DB77FC3392C}" dt="2024-11-06T19:34:36.478" v="3" actId="14100"/>
        <pc:sldMkLst>
          <pc:docMk/>
          <pc:sldMk cId="122853634" sldId="2147482793"/>
        </pc:sldMkLst>
        <pc:picChg chg="mod">
          <ac:chgData name="Harjit Dhaliwal" userId="S::hdhaliwal@microsoft.com::942b8bca-1dce-4360-9216-33025e187f90" providerId="AD" clId="Web-{AC8D4864-C20E-09AF-C4FD-9DB77FC3392C}" dt="2024-11-06T19:34:36.478" v="3" actId="14100"/>
          <ac:picMkLst>
            <pc:docMk/>
            <pc:sldMk cId="122853634" sldId="2147482793"/>
            <ac:picMk id="1026" creationId="{A55A2EF6-A4E5-A476-0FAF-F340C77C18E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11/20/2024 9:53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11/20/2024 9:52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C87E2-F822-422E-E8F0-CFD3515F9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9464E-DFF1-3E89-32D0-B2D4BE3DA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15C3E-D633-20C2-4512-3207FD24B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92C4C1B-F00F-F851-D123-FB4221B39B5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0FFB-0E59-78BB-A879-4121CBD7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6AB17D-DD8E-98CF-44E4-30AEE6120AF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11/20/2024 9:52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38F3C-2B29-3BF5-EB9B-E063E24038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7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11/20/2024 9:52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14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CF09-A44F-0926-3589-0830B4F0EE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A11EC012-CDC5-CAA7-F351-E8B645EEC5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Graphic 2">
            <a:extLst>
              <a:ext uri="{FF2B5EF4-FFF2-40B4-BE49-F238E27FC236}">
                <a16:creationId xmlns:a16="http://schemas.microsoft.com/office/drawing/2014/main" id="{B550DCE4-4C0B-AEF5-C52A-8C1CCDBE3E7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71000">
                <a:srgbClr val="FFEBB6"/>
              </a:gs>
              <a:gs pos="100000">
                <a:srgbClr val="FFE6A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21568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FC294-8A26-120C-670A-C3BCB5E87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793622C4-2B8D-1043-10DA-33B5AD981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FF0C9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432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7841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375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5017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641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979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1818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14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885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949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9114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56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294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273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7840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474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1210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741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464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37750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184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0308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60763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9634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95267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2095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386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9806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7318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9443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9976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503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7056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632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16963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84226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2147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39833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A1F847-CE64-A34B-15E6-0B12962D9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E5DEF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7659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338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80CCC-ED0A-7299-2F0C-04B3B632D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E5DEF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0949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55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368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723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5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69579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85876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01333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7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93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63073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4116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8207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5887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224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0885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5180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293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388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5221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003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9529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607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9357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4449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90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8191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6268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9356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721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5382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02041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979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4017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6670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108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5415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23521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98135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96600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202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60512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06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5572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1942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50060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50663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68031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1815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748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98367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779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233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4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915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91681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65128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09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40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2259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3051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35470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9376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9302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5446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906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30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762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77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665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742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40805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9617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5036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72839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695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80669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8205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64970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2992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5853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818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83216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2970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67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051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8050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8319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1149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796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214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7382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116649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40827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4620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78842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4630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9024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1183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272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030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98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48340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64699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CF09-A44F-0926-3589-0830B4F0EE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A11EC012-CDC5-CAA7-F351-E8B645EEC5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Graphic 2">
            <a:extLst>
              <a:ext uri="{FF2B5EF4-FFF2-40B4-BE49-F238E27FC236}">
                <a16:creationId xmlns:a16="http://schemas.microsoft.com/office/drawing/2014/main" id="{B550DCE4-4C0B-AEF5-C52A-8C1CCDBE3E7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71000">
                <a:srgbClr val="FFEBB6"/>
              </a:gs>
              <a:gs pos="100000">
                <a:srgbClr val="FFE6A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37994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FC294-8A26-120C-670A-C3BCB5E87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793622C4-2B8D-1043-10DA-33B5AD981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FF0C9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7440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1390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665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8286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243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203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0933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047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210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351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7032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8072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5317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6902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34864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9099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08071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2108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63880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10540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9966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1457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678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7256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271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8642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23050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139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0858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363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71787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85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1880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5371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0623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91458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48389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34907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A1F847-CE64-A34B-15E6-0B12962D9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E5DEF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256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924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80CCC-ED0A-7299-2F0C-04B3B632D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E5DEF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1005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80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853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822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72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483346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9799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82FA16A-5B27-FB65-C2FD-23598BE1D8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2175A0B2-8BE3-CBCD-DDD1-C2C878A62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38753-DFB7-2E52-932A-BB9100B64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0D477C2D-B4B8-D7FF-9FAC-27FFB27FD7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702573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9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8.xml"/><Relationship Id="rId47" Type="http://schemas.openxmlformats.org/officeDocument/2006/relationships/slideLayout" Target="../slideLayouts/slideLayout143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37" Type="http://schemas.openxmlformats.org/officeDocument/2006/relationships/slideLayout" Target="../slideLayouts/slideLayout133.xml"/><Relationship Id="rId40" Type="http://schemas.openxmlformats.org/officeDocument/2006/relationships/slideLayout" Target="../slideLayouts/slideLayout136.xml"/><Relationship Id="rId45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slideLayout" Target="../slideLayouts/slideLayout132.xml"/><Relationship Id="rId49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4" Type="http://schemas.openxmlformats.org/officeDocument/2006/relationships/slideLayout" Target="../slideLayouts/slideLayout140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slideLayout" Target="../slideLayouts/slideLayout131.xml"/><Relationship Id="rId43" Type="http://schemas.openxmlformats.org/officeDocument/2006/relationships/slideLayout" Target="../slideLayouts/slideLayout139.xml"/><Relationship Id="rId48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04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63.xml"/><Relationship Id="rId26" Type="http://schemas.openxmlformats.org/officeDocument/2006/relationships/slideLayout" Target="../slideLayouts/slideLayout171.xml"/><Relationship Id="rId39" Type="http://schemas.openxmlformats.org/officeDocument/2006/relationships/slideLayout" Target="../slideLayouts/slideLayout184.xml"/><Relationship Id="rId21" Type="http://schemas.openxmlformats.org/officeDocument/2006/relationships/slideLayout" Target="../slideLayouts/slideLayout166.xml"/><Relationship Id="rId34" Type="http://schemas.openxmlformats.org/officeDocument/2006/relationships/slideLayout" Target="../slideLayouts/slideLayout179.xml"/><Relationship Id="rId42" Type="http://schemas.openxmlformats.org/officeDocument/2006/relationships/slideLayout" Target="../slideLayouts/slideLayout187.xml"/><Relationship Id="rId47" Type="http://schemas.openxmlformats.org/officeDocument/2006/relationships/slideLayout" Target="../slideLayouts/slideLayout192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29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56.xml"/><Relationship Id="rId24" Type="http://schemas.openxmlformats.org/officeDocument/2006/relationships/slideLayout" Target="../slideLayouts/slideLayout169.xml"/><Relationship Id="rId32" Type="http://schemas.openxmlformats.org/officeDocument/2006/relationships/slideLayout" Target="../slideLayouts/slideLayout177.xml"/><Relationship Id="rId37" Type="http://schemas.openxmlformats.org/officeDocument/2006/relationships/slideLayout" Target="../slideLayouts/slideLayout182.xml"/><Relationship Id="rId40" Type="http://schemas.openxmlformats.org/officeDocument/2006/relationships/slideLayout" Target="../slideLayouts/slideLayout185.xml"/><Relationship Id="rId45" Type="http://schemas.openxmlformats.org/officeDocument/2006/relationships/slideLayout" Target="../slideLayouts/slideLayout190.xml"/><Relationship Id="rId53" Type="http://schemas.openxmlformats.org/officeDocument/2006/relationships/image" Target="../media/image34.png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4.xml"/><Relationship Id="rId31" Type="http://schemas.openxmlformats.org/officeDocument/2006/relationships/slideLayout" Target="../slideLayouts/slideLayout176.xml"/><Relationship Id="rId44" Type="http://schemas.openxmlformats.org/officeDocument/2006/relationships/slideLayout" Target="../slideLayouts/slideLayout189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Relationship Id="rId22" Type="http://schemas.openxmlformats.org/officeDocument/2006/relationships/slideLayout" Target="../slideLayouts/slideLayout167.xml"/><Relationship Id="rId27" Type="http://schemas.openxmlformats.org/officeDocument/2006/relationships/slideLayout" Target="../slideLayouts/slideLayout172.xml"/><Relationship Id="rId30" Type="http://schemas.openxmlformats.org/officeDocument/2006/relationships/slideLayout" Target="../slideLayouts/slideLayout175.xml"/><Relationship Id="rId35" Type="http://schemas.openxmlformats.org/officeDocument/2006/relationships/slideLayout" Target="../slideLayouts/slideLayout180.xml"/><Relationship Id="rId43" Type="http://schemas.openxmlformats.org/officeDocument/2006/relationships/slideLayout" Target="../slideLayouts/slideLayout188.xml"/><Relationship Id="rId48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5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5" Type="http://schemas.openxmlformats.org/officeDocument/2006/relationships/slideLayout" Target="../slideLayouts/slideLayout170.xml"/><Relationship Id="rId33" Type="http://schemas.openxmlformats.org/officeDocument/2006/relationships/slideLayout" Target="../slideLayouts/slideLayout178.xml"/><Relationship Id="rId38" Type="http://schemas.openxmlformats.org/officeDocument/2006/relationships/slideLayout" Target="../slideLayouts/slideLayout183.xml"/><Relationship Id="rId46" Type="http://schemas.openxmlformats.org/officeDocument/2006/relationships/slideLayout" Target="../slideLayouts/slideLayout191.xml"/><Relationship Id="rId20" Type="http://schemas.openxmlformats.org/officeDocument/2006/relationships/slideLayout" Target="../slideLayouts/slideLayout165.xml"/><Relationship Id="rId41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0.xml"/><Relationship Id="rId23" Type="http://schemas.openxmlformats.org/officeDocument/2006/relationships/slideLayout" Target="../slideLayouts/slideLayout168.xml"/><Relationship Id="rId28" Type="http://schemas.openxmlformats.org/officeDocument/2006/relationships/slideLayout" Target="../slideLayouts/slideLayout173.xml"/><Relationship Id="rId36" Type="http://schemas.openxmlformats.org/officeDocument/2006/relationships/slideLayout" Target="../slideLayouts/slideLayout181.xml"/><Relationship Id="rId49" Type="http://schemas.openxmlformats.org/officeDocument/2006/relationships/slideLayout" Target="../slideLayouts/slideLayout19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7.xml"/><Relationship Id="rId18" Type="http://schemas.openxmlformats.org/officeDocument/2006/relationships/slideLayout" Target="../slideLayouts/slideLayout212.xml"/><Relationship Id="rId26" Type="http://schemas.openxmlformats.org/officeDocument/2006/relationships/slideLayout" Target="../slideLayouts/slideLayout220.xml"/><Relationship Id="rId39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215.xml"/><Relationship Id="rId34" Type="http://schemas.openxmlformats.org/officeDocument/2006/relationships/slideLayout" Target="../slideLayouts/slideLayout228.xml"/><Relationship Id="rId42" Type="http://schemas.openxmlformats.org/officeDocument/2006/relationships/slideLayout" Target="../slideLayouts/slideLayout236.xml"/><Relationship Id="rId47" Type="http://schemas.openxmlformats.org/officeDocument/2006/relationships/slideLayout" Target="../slideLayouts/slideLayout241.xml"/><Relationship Id="rId50" Type="http://schemas.openxmlformats.org/officeDocument/2006/relationships/theme" Target="../theme/theme5.xml"/><Relationship Id="rId7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210.xml"/><Relationship Id="rId29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05.xml"/><Relationship Id="rId24" Type="http://schemas.openxmlformats.org/officeDocument/2006/relationships/slideLayout" Target="../slideLayouts/slideLayout218.xml"/><Relationship Id="rId32" Type="http://schemas.openxmlformats.org/officeDocument/2006/relationships/slideLayout" Target="../slideLayouts/slideLayout226.xml"/><Relationship Id="rId37" Type="http://schemas.openxmlformats.org/officeDocument/2006/relationships/slideLayout" Target="../slideLayouts/slideLayout231.xml"/><Relationship Id="rId40" Type="http://schemas.openxmlformats.org/officeDocument/2006/relationships/slideLayout" Target="../slideLayouts/slideLayout234.xml"/><Relationship Id="rId45" Type="http://schemas.openxmlformats.org/officeDocument/2006/relationships/slideLayout" Target="../slideLayouts/slideLayout239.xml"/><Relationship Id="rId53" Type="http://schemas.openxmlformats.org/officeDocument/2006/relationships/image" Target="../media/image34.png"/><Relationship Id="rId5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4.xml"/><Relationship Id="rId19" Type="http://schemas.openxmlformats.org/officeDocument/2006/relationships/slideLayout" Target="../slideLayouts/slideLayout213.xml"/><Relationship Id="rId31" Type="http://schemas.openxmlformats.org/officeDocument/2006/relationships/slideLayout" Target="../slideLayouts/slideLayout225.xml"/><Relationship Id="rId44" Type="http://schemas.openxmlformats.org/officeDocument/2006/relationships/slideLayout" Target="../slideLayouts/slideLayout238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8.xml"/><Relationship Id="rId22" Type="http://schemas.openxmlformats.org/officeDocument/2006/relationships/slideLayout" Target="../slideLayouts/slideLayout216.xml"/><Relationship Id="rId27" Type="http://schemas.openxmlformats.org/officeDocument/2006/relationships/slideLayout" Target="../slideLayouts/slideLayout221.xml"/><Relationship Id="rId30" Type="http://schemas.openxmlformats.org/officeDocument/2006/relationships/slideLayout" Target="../slideLayouts/slideLayout224.xml"/><Relationship Id="rId35" Type="http://schemas.openxmlformats.org/officeDocument/2006/relationships/slideLayout" Target="../slideLayouts/slideLayout229.xml"/><Relationship Id="rId43" Type="http://schemas.openxmlformats.org/officeDocument/2006/relationships/slideLayout" Target="../slideLayouts/slideLayout237.xml"/><Relationship Id="rId48" Type="http://schemas.openxmlformats.org/officeDocument/2006/relationships/slideLayout" Target="../slideLayouts/slideLayout242.xml"/><Relationship Id="rId8" Type="http://schemas.openxmlformats.org/officeDocument/2006/relationships/slideLayout" Target="../slideLayouts/slideLayout202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6.xml"/><Relationship Id="rId17" Type="http://schemas.openxmlformats.org/officeDocument/2006/relationships/slideLayout" Target="../slideLayouts/slideLayout211.xml"/><Relationship Id="rId25" Type="http://schemas.openxmlformats.org/officeDocument/2006/relationships/slideLayout" Target="../slideLayouts/slideLayout219.xml"/><Relationship Id="rId33" Type="http://schemas.openxmlformats.org/officeDocument/2006/relationships/slideLayout" Target="../slideLayouts/slideLayout227.xml"/><Relationship Id="rId38" Type="http://schemas.openxmlformats.org/officeDocument/2006/relationships/slideLayout" Target="../slideLayouts/slideLayout232.xml"/><Relationship Id="rId4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14.xml"/><Relationship Id="rId41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09.xml"/><Relationship Id="rId23" Type="http://schemas.openxmlformats.org/officeDocument/2006/relationships/slideLayout" Target="../slideLayouts/slideLayout217.xml"/><Relationship Id="rId28" Type="http://schemas.openxmlformats.org/officeDocument/2006/relationships/slideLayout" Target="../slideLayouts/slideLayout222.xml"/><Relationship Id="rId36" Type="http://schemas.openxmlformats.org/officeDocument/2006/relationships/slideLayout" Target="../slideLayouts/slideLayout230.xml"/><Relationship Id="rId49" Type="http://schemas.openxmlformats.org/officeDocument/2006/relationships/slideLayout" Target="../slideLayouts/slideLayout24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6.xml"/><Relationship Id="rId18" Type="http://schemas.openxmlformats.org/officeDocument/2006/relationships/slideLayout" Target="../slideLayouts/slideLayout261.xml"/><Relationship Id="rId26" Type="http://schemas.openxmlformats.org/officeDocument/2006/relationships/slideLayout" Target="../slideLayouts/slideLayout269.xml"/><Relationship Id="rId39" Type="http://schemas.openxmlformats.org/officeDocument/2006/relationships/slideLayout" Target="../slideLayouts/slideLayout282.xml"/><Relationship Id="rId21" Type="http://schemas.openxmlformats.org/officeDocument/2006/relationships/slideLayout" Target="../slideLayouts/slideLayout264.xml"/><Relationship Id="rId34" Type="http://schemas.openxmlformats.org/officeDocument/2006/relationships/slideLayout" Target="../slideLayouts/slideLayout277.xml"/><Relationship Id="rId42" Type="http://schemas.openxmlformats.org/officeDocument/2006/relationships/slideLayout" Target="../slideLayouts/slideLayout285.xml"/><Relationship Id="rId47" Type="http://schemas.openxmlformats.org/officeDocument/2006/relationships/slideLayout" Target="../slideLayouts/slideLayout290.xml"/><Relationship Id="rId50" Type="http://schemas.openxmlformats.org/officeDocument/2006/relationships/theme" Target="../theme/theme6.xml"/><Relationship Id="rId7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5.xml"/><Relationship Id="rId16" Type="http://schemas.openxmlformats.org/officeDocument/2006/relationships/slideLayout" Target="../slideLayouts/slideLayout259.xml"/><Relationship Id="rId29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54.xml"/><Relationship Id="rId24" Type="http://schemas.openxmlformats.org/officeDocument/2006/relationships/slideLayout" Target="../slideLayouts/slideLayout267.xml"/><Relationship Id="rId32" Type="http://schemas.openxmlformats.org/officeDocument/2006/relationships/slideLayout" Target="../slideLayouts/slideLayout275.xml"/><Relationship Id="rId37" Type="http://schemas.openxmlformats.org/officeDocument/2006/relationships/slideLayout" Target="../slideLayouts/slideLayout280.xml"/><Relationship Id="rId40" Type="http://schemas.openxmlformats.org/officeDocument/2006/relationships/slideLayout" Target="../slideLayouts/slideLayout283.xml"/><Relationship Id="rId45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58.xml"/><Relationship Id="rId23" Type="http://schemas.openxmlformats.org/officeDocument/2006/relationships/slideLayout" Target="../slideLayouts/slideLayout266.xml"/><Relationship Id="rId28" Type="http://schemas.openxmlformats.org/officeDocument/2006/relationships/slideLayout" Target="../slideLayouts/slideLayout271.xml"/><Relationship Id="rId36" Type="http://schemas.openxmlformats.org/officeDocument/2006/relationships/slideLayout" Target="../slideLayouts/slideLayout279.xml"/><Relationship Id="rId49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53.xml"/><Relationship Id="rId19" Type="http://schemas.openxmlformats.org/officeDocument/2006/relationships/slideLayout" Target="../slideLayouts/slideLayout262.xml"/><Relationship Id="rId31" Type="http://schemas.openxmlformats.org/officeDocument/2006/relationships/slideLayout" Target="../slideLayouts/slideLayout274.xml"/><Relationship Id="rId44" Type="http://schemas.openxmlformats.org/officeDocument/2006/relationships/slideLayout" Target="../slideLayouts/slideLayout287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Relationship Id="rId14" Type="http://schemas.openxmlformats.org/officeDocument/2006/relationships/slideLayout" Target="../slideLayouts/slideLayout257.xml"/><Relationship Id="rId22" Type="http://schemas.openxmlformats.org/officeDocument/2006/relationships/slideLayout" Target="../slideLayouts/slideLayout265.xml"/><Relationship Id="rId27" Type="http://schemas.openxmlformats.org/officeDocument/2006/relationships/slideLayout" Target="../slideLayouts/slideLayout270.xml"/><Relationship Id="rId30" Type="http://schemas.openxmlformats.org/officeDocument/2006/relationships/slideLayout" Target="../slideLayouts/slideLayout273.xml"/><Relationship Id="rId35" Type="http://schemas.openxmlformats.org/officeDocument/2006/relationships/slideLayout" Target="../slideLayouts/slideLayout278.xml"/><Relationship Id="rId43" Type="http://schemas.openxmlformats.org/officeDocument/2006/relationships/slideLayout" Target="../slideLayouts/slideLayout286.xml"/><Relationship Id="rId48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51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246.xml"/><Relationship Id="rId12" Type="http://schemas.openxmlformats.org/officeDocument/2006/relationships/slideLayout" Target="../slideLayouts/slideLayout255.xml"/><Relationship Id="rId17" Type="http://schemas.openxmlformats.org/officeDocument/2006/relationships/slideLayout" Target="../slideLayouts/slideLayout260.xml"/><Relationship Id="rId25" Type="http://schemas.openxmlformats.org/officeDocument/2006/relationships/slideLayout" Target="../slideLayouts/slideLayout268.xml"/><Relationship Id="rId33" Type="http://schemas.openxmlformats.org/officeDocument/2006/relationships/slideLayout" Target="../slideLayouts/slideLayout276.xml"/><Relationship Id="rId38" Type="http://schemas.openxmlformats.org/officeDocument/2006/relationships/slideLayout" Target="../slideLayouts/slideLayout281.xml"/><Relationship Id="rId46" Type="http://schemas.openxmlformats.org/officeDocument/2006/relationships/slideLayout" Target="../slideLayouts/slideLayout289.xml"/><Relationship Id="rId20" Type="http://schemas.openxmlformats.org/officeDocument/2006/relationships/slideLayout" Target="../slideLayouts/slideLayout263.xml"/><Relationship Id="rId41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5.xml"/><Relationship Id="rId18" Type="http://schemas.openxmlformats.org/officeDocument/2006/relationships/slideLayout" Target="../slideLayouts/slideLayout310.xml"/><Relationship Id="rId26" Type="http://schemas.openxmlformats.org/officeDocument/2006/relationships/slideLayout" Target="../slideLayouts/slideLayout318.xml"/><Relationship Id="rId39" Type="http://schemas.openxmlformats.org/officeDocument/2006/relationships/slideLayout" Target="../slideLayouts/slideLayout331.xml"/><Relationship Id="rId21" Type="http://schemas.openxmlformats.org/officeDocument/2006/relationships/slideLayout" Target="../slideLayouts/slideLayout313.xml"/><Relationship Id="rId34" Type="http://schemas.openxmlformats.org/officeDocument/2006/relationships/slideLayout" Target="../slideLayouts/slideLayout326.xml"/><Relationship Id="rId42" Type="http://schemas.openxmlformats.org/officeDocument/2006/relationships/slideLayout" Target="../slideLayouts/slideLayout334.xml"/><Relationship Id="rId47" Type="http://schemas.openxmlformats.org/officeDocument/2006/relationships/slideLayout" Target="../slideLayouts/slideLayout339.xml"/><Relationship Id="rId50" Type="http://schemas.openxmlformats.org/officeDocument/2006/relationships/theme" Target="../theme/theme7.xml"/><Relationship Id="rId7" Type="http://schemas.openxmlformats.org/officeDocument/2006/relationships/slideLayout" Target="../slideLayouts/slideLayout299.xml"/><Relationship Id="rId2" Type="http://schemas.openxmlformats.org/officeDocument/2006/relationships/slideLayout" Target="../slideLayouts/slideLayout294.xml"/><Relationship Id="rId16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03.xml"/><Relationship Id="rId24" Type="http://schemas.openxmlformats.org/officeDocument/2006/relationships/slideLayout" Target="../slideLayouts/slideLayout316.xml"/><Relationship Id="rId32" Type="http://schemas.openxmlformats.org/officeDocument/2006/relationships/slideLayout" Target="../slideLayouts/slideLayout324.xml"/><Relationship Id="rId37" Type="http://schemas.openxmlformats.org/officeDocument/2006/relationships/slideLayout" Target="../slideLayouts/slideLayout329.xml"/><Relationship Id="rId40" Type="http://schemas.openxmlformats.org/officeDocument/2006/relationships/slideLayout" Target="../slideLayouts/slideLayout332.xml"/><Relationship Id="rId45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297.xml"/><Relationship Id="rId15" Type="http://schemas.openxmlformats.org/officeDocument/2006/relationships/slideLayout" Target="../slideLayouts/slideLayout307.xml"/><Relationship Id="rId23" Type="http://schemas.openxmlformats.org/officeDocument/2006/relationships/slideLayout" Target="../slideLayouts/slideLayout315.xml"/><Relationship Id="rId28" Type="http://schemas.openxmlformats.org/officeDocument/2006/relationships/slideLayout" Target="../slideLayouts/slideLayout320.xml"/><Relationship Id="rId36" Type="http://schemas.openxmlformats.org/officeDocument/2006/relationships/slideLayout" Target="../slideLayouts/slideLayout328.xml"/><Relationship Id="rId49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02.xml"/><Relationship Id="rId19" Type="http://schemas.openxmlformats.org/officeDocument/2006/relationships/slideLayout" Target="../slideLayouts/slideLayout311.xml"/><Relationship Id="rId31" Type="http://schemas.openxmlformats.org/officeDocument/2006/relationships/slideLayout" Target="../slideLayouts/slideLayout323.xml"/><Relationship Id="rId44" Type="http://schemas.openxmlformats.org/officeDocument/2006/relationships/slideLayout" Target="../slideLayouts/slideLayout336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Relationship Id="rId14" Type="http://schemas.openxmlformats.org/officeDocument/2006/relationships/slideLayout" Target="../slideLayouts/slideLayout306.xml"/><Relationship Id="rId22" Type="http://schemas.openxmlformats.org/officeDocument/2006/relationships/slideLayout" Target="../slideLayouts/slideLayout314.xml"/><Relationship Id="rId27" Type="http://schemas.openxmlformats.org/officeDocument/2006/relationships/slideLayout" Target="../slideLayouts/slideLayout319.xml"/><Relationship Id="rId30" Type="http://schemas.openxmlformats.org/officeDocument/2006/relationships/slideLayout" Target="../slideLayouts/slideLayout322.xml"/><Relationship Id="rId35" Type="http://schemas.openxmlformats.org/officeDocument/2006/relationships/slideLayout" Target="../slideLayouts/slideLayout327.xml"/><Relationship Id="rId43" Type="http://schemas.openxmlformats.org/officeDocument/2006/relationships/slideLayout" Target="../slideLayouts/slideLayout335.xml"/><Relationship Id="rId48" Type="http://schemas.openxmlformats.org/officeDocument/2006/relationships/slideLayout" Target="../slideLayouts/slideLayout340.xml"/><Relationship Id="rId8" Type="http://schemas.openxmlformats.org/officeDocument/2006/relationships/slideLayout" Target="../slideLayouts/slideLayout300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4.xml"/><Relationship Id="rId17" Type="http://schemas.openxmlformats.org/officeDocument/2006/relationships/slideLayout" Target="../slideLayouts/slideLayout309.xml"/><Relationship Id="rId25" Type="http://schemas.openxmlformats.org/officeDocument/2006/relationships/slideLayout" Target="../slideLayouts/slideLayout317.xml"/><Relationship Id="rId33" Type="http://schemas.openxmlformats.org/officeDocument/2006/relationships/slideLayout" Target="../slideLayouts/slideLayout325.xml"/><Relationship Id="rId38" Type="http://schemas.openxmlformats.org/officeDocument/2006/relationships/slideLayout" Target="../slideLayouts/slideLayout330.xml"/><Relationship Id="rId46" Type="http://schemas.openxmlformats.org/officeDocument/2006/relationships/slideLayout" Target="../slideLayouts/slideLayout338.xml"/><Relationship Id="rId20" Type="http://schemas.openxmlformats.org/officeDocument/2006/relationships/slideLayout" Target="../slideLayouts/slideLayout312.xml"/><Relationship Id="rId41" Type="http://schemas.openxmlformats.org/officeDocument/2006/relationships/slideLayout" Target="../slideLayouts/slideLayout333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5" r:id="rId1"/>
    <p:sldLayoutId id="2147485606" r:id="rId2"/>
    <p:sldLayoutId id="2147485607" r:id="rId3"/>
    <p:sldLayoutId id="2147485608" r:id="rId4"/>
    <p:sldLayoutId id="2147485609" r:id="rId5"/>
    <p:sldLayoutId id="2147485610" r:id="rId6"/>
    <p:sldLayoutId id="2147485611" r:id="rId7"/>
    <p:sldLayoutId id="2147485612" r:id="rId8"/>
    <p:sldLayoutId id="2147485613" r:id="rId9"/>
    <p:sldLayoutId id="2147485614" r:id="rId10"/>
    <p:sldLayoutId id="2147485615" r:id="rId11"/>
    <p:sldLayoutId id="2147485616" r:id="rId12"/>
    <p:sldLayoutId id="2147485617" r:id="rId13"/>
    <p:sldLayoutId id="2147485618" r:id="rId14"/>
    <p:sldLayoutId id="2147485619" r:id="rId15"/>
    <p:sldLayoutId id="2147485620" r:id="rId16"/>
    <p:sldLayoutId id="2147485621" r:id="rId17"/>
    <p:sldLayoutId id="2147485622" r:id="rId18"/>
    <p:sldLayoutId id="2147485623" r:id="rId19"/>
    <p:sldLayoutId id="2147485624" r:id="rId20"/>
    <p:sldLayoutId id="2147485625" r:id="rId21"/>
    <p:sldLayoutId id="2147485626" r:id="rId22"/>
    <p:sldLayoutId id="2147485627" r:id="rId23"/>
    <p:sldLayoutId id="2147485628" r:id="rId24"/>
    <p:sldLayoutId id="2147485629" r:id="rId25"/>
    <p:sldLayoutId id="2147485630" r:id="rId26"/>
    <p:sldLayoutId id="2147485631" r:id="rId27"/>
    <p:sldLayoutId id="2147485632" r:id="rId28"/>
    <p:sldLayoutId id="2147485633" r:id="rId29"/>
    <p:sldLayoutId id="2147485634" r:id="rId30"/>
    <p:sldLayoutId id="2147485635" r:id="rId31"/>
    <p:sldLayoutId id="2147485636" r:id="rId32"/>
    <p:sldLayoutId id="2147485637" r:id="rId33"/>
    <p:sldLayoutId id="2147485638" r:id="rId34"/>
    <p:sldLayoutId id="2147485639" r:id="rId35"/>
    <p:sldLayoutId id="2147485640" r:id="rId36"/>
    <p:sldLayoutId id="2147485641" r:id="rId37"/>
    <p:sldLayoutId id="2147485642" r:id="rId38"/>
    <p:sldLayoutId id="2147485643" r:id="rId39"/>
    <p:sldLayoutId id="2147485644" r:id="rId40"/>
    <p:sldLayoutId id="2147485645" r:id="rId41"/>
    <p:sldLayoutId id="2147485646" r:id="rId42"/>
    <p:sldLayoutId id="2147485647" r:id="rId43"/>
    <p:sldLayoutId id="2147485648" r:id="rId44"/>
    <p:sldLayoutId id="2147485649" r:id="rId45"/>
    <p:sldLayoutId id="2147485650" r:id="rId46"/>
    <p:sldLayoutId id="2147485651" r:id="rId47"/>
    <p:sldLayoutId id="2147485652" r:id="rId48"/>
    <p:sldLayoutId id="2147485603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25728A-06D3-D293-62A8-0FCBB886D495}"/>
              </a:ext>
            </a:extLst>
          </p:cNvPr>
          <p:cNvPicPr>
            <a:picLocks noChangeAspect="1"/>
          </p:cNvPicPr>
          <p:nvPr userDrawn="1"/>
        </p:nvPicPr>
        <p:blipFill>
          <a:blip r:embed="rId53"/>
          <a:stretch>
            <a:fillRect/>
          </a:stretch>
        </p:blipFill>
        <p:spPr>
          <a:xfrm rot="5400000">
            <a:off x="13652855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95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4" r:id="rId1"/>
    <p:sldLayoutId id="2147485655" r:id="rId2"/>
    <p:sldLayoutId id="2147485656" r:id="rId3"/>
    <p:sldLayoutId id="2147485657" r:id="rId4"/>
    <p:sldLayoutId id="2147485658" r:id="rId5"/>
    <p:sldLayoutId id="2147485659" r:id="rId6"/>
    <p:sldLayoutId id="2147485660" r:id="rId7"/>
    <p:sldLayoutId id="2147485661" r:id="rId8"/>
    <p:sldLayoutId id="2147485662" r:id="rId9"/>
    <p:sldLayoutId id="2147485663" r:id="rId10"/>
    <p:sldLayoutId id="2147485664" r:id="rId11"/>
    <p:sldLayoutId id="2147485665" r:id="rId12"/>
    <p:sldLayoutId id="2147485666" r:id="rId13"/>
    <p:sldLayoutId id="2147485667" r:id="rId14"/>
    <p:sldLayoutId id="2147485668" r:id="rId15"/>
    <p:sldLayoutId id="2147485669" r:id="rId16"/>
    <p:sldLayoutId id="2147485670" r:id="rId17"/>
    <p:sldLayoutId id="2147485671" r:id="rId18"/>
    <p:sldLayoutId id="2147485672" r:id="rId19"/>
    <p:sldLayoutId id="2147485673" r:id="rId20"/>
    <p:sldLayoutId id="2147485674" r:id="rId21"/>
    <p:sldLayoutId id="2147485675" r:id="rId22"/>
    <p:sldLayoutId id="2147485676" r:id="rId23"/>
    <p:sldLayoutId id="2147485677" r:id="rId24"/>
    <p:sldLayoutId id="2147485678" r:id="rId25"/>
    <p:sldLayoutId id="2147485679" r:id="rId26"/>
    <p:sldLayoutId id="2147485680" r:id="rId27"/>
    <p:sldLayoutId id="2147485681" r:id="rId28"/>
    <p:sldLayoutId id="2147485682" r:id="rId29"/>
    <p:sldLayoutId id="2147485683" r:id="rId30"/>
    <p:sldLayoutId id="2147485684" r:id="rId31"/>
    <p:sldLayoutId id="2147485685" r:id="rId32"/>
    <p:sldLayoutId id="2147485686" r:id="rId33"/>
    <p:sldLayoutId id="2147485687" r:id="rId34"/>
    <p:sldLayoutId id="2147485688" r:id="rId35"/>
    <p:sldLayoutId id="2147485689" r:id="rId36"/>
    <p:sldLayoutId id="2147485690" r:id="rId37"/>
    <p:sldLayoutId id="2147485691" r:id="rId38"/>
    <p:sldLayoutId id="2147485692" r:id="rId39"/>
    <p:sldLayoutId id="2147485693" r:id="rId40"/>
    <p:sldLayoutId id="2147485694" r:id="rId41"/>
    <p:sldLayoutId id="2147485695" r:id="rId42"/>
    <p:sldLayoutId id="2147485696" r:id="rId43"/>
    <p:sldLayoutId id="2147485697" r:id="rId44"/>
    <p:sldLayoutId id="2147485698" r:id="rId45"/>
    <p:sldLayoutId id="2147485699" r:id="rId46"/>
    <p:sldLayoutId id="2147485700" r:id="rId47"/>
    <p:sldLayoutId id="2147485701" r:id="rId48"/>
    <p:sldLayoutId id="21474857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95152-D8B5-58AD-CD45-42D6A10E2711}"/>
              </a:ext>
            </a:extLst>
          </p:cNvPr>
          <p:cNvPicPr>
            <a:picLocks noChangeAspect="1"/>
          </p:cNvPicPr>
          <p:nvPr userDrawn="1"/>
        </p:nvPicPr>
        <p:blipFill>
          <a:blip r:embed="rId53"/>
          <a:stretch>
            <a:fillRect/>
          </a:stretch>
        </p:blipFill>
        <p:spPr>
          <a:xfrm rot="5400000">
            <a:off x="13652855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6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04" r:id="rId1"/>
    <p:sldLayoutId id="2147485705" r:id="rId2"/>
    <p:sldLayoutId id="2147485706" r:id="rId3"/>
    <p:sldLayoutId id="2147485707" r:id="rId4"/>
    <p:sldLayoutId id="2147485708" r:id="rId5"/>
    <p:sldLayoutId id="2147485709" r:id="rId6"/>
    <p:sldLayoutId id="2147485710" r:id="rId7"/>
    <p:sldLayoutId id="2147485711" r:id="rId8"/>
    <p:sldLayoutId id="2147485712" r:id="rId9"/>
    <p:sldLayoutId id="2147485713" r:id="rId10"/>
    <p:sldLayoutId id="2147485714" r:id="rId11"/>
    <p:sldLayoutId id="2147485715" r:id="rId12"/>
    <p:sldLayoutId id="2147485716" r:id="rId13"/>
    <p:sldLayoutId id="2147485717" r:id="rId14"/>
    <p:sldLayoutId id="2147485718" r:id="rId15"/>
    <p:sldLayoutId id="2147485719" r:id="rId16"/>
    <p:sldLayoutId id="2147485720" r:id="rId17"/>
    <p:sldLayoutId id="2147485721" r:id="rId18"/>
    <p:sldLayoutId id="2147485722" r:id="rId19"/>
    <p:sldLayoutId id="2147485723" r:id="rId20"/>
    <p:sldLayoutId id="2147485724" r:id="rId21"/>
    <p:sldLayoutId id="2147485725" r:id="rId22"/>
    <p:sldLayoutId id="2147485726" r:id="rId23"/>
    <p:sldLayoutId id="2147485727" r:id="rId24"/>
    <p:sldLayoutId id="2147485728" r:id="rId25"/>
    <p:sldLayoutId id="2147485729" r:id="rId26"/>
    <p:sldLayoutId id="2147485730" r:id="rId27"/>
    <p:sldLayoutId id="2147485731" r:id="rId28"/>
    <p:sldLayoutId id="2147485732" r:id="rId29"/>
    <p:sldLayoutId id="2147485733" r:id="rId30"/>
    <p:sldLayoutId id="2147485734" r:id="rId31"/>
    <p:sldLayoutId id="2147485735" r:id="rId32"/>
    <p:sldLayoutId id="2147485736" r:id="rId33"/>
    <p:sldLayoutId id="2147485737" r:id="rId34"/>
    <p:sldLayoutId id="2147485738" r:id="rId35"/>
    <p:sldLayoutId id="2147485739" r:id="rId36"/>
    <p:sldLayoutId id="2147485740" r:id="rId37"/>
    <p:sldLayoutId id="2147485741" r:id="rId38"/>
    <p:sldLayoutId id="2147485742" r:id="rId39"/>
    <p:sldLayoutId id="2147485743" r:id="rId40"/>
    <p:sldLayoutId id="2147485744" r:id="rId41"/>
    <p:sldLayoutId id="2147485745" r:id="rId42"/>
    <p:sldLayoutId id="2147485746" r:id="rId43"/>
    <p:sldLayoutId id="2147485747" r:id="rId44"/>
    <p:sldLayoutId id="2147485748" r:id="rId45"/>
    <p:sldLayoutId id="2147485749" r:id="rId46"/>
    <p:sldLayoutId id="2147485750" r:id="rId47"/>
    <p:sldLayoutId id="2147485751" r:id="rId48"/>
    <p:sldLayoutId id="214748575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5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54" r:id="rId1"/>
    <p:sldLayoutId id="2147485755" r:id="rId2"/>
    <p:sldLayoutId id="2147485756" r:id="rId3"/>
    <p:sldLayoutId id="2147485757" r:id="rId4"/>
    <p:sldLayoutId id="2147485758" r:id="rId5"/>
    <p:sldLayoutId id="2147485759" r:id="rId6"/>
    <p:sldLayoutId id="2147485760" r:id="rId7"/>
    <p:sldLayoutId id="2147485761" r:id="rId8"/>
    <p:sldLayoutId id="2147485762" r:id="rId9"/>
    <p:sldLayoutId id="2147485763" r:id="rId10"/>
    <p:sldLayoutId id="2147485764" r:id="rId11"/>
    <p:sldLayoutId id="2147485765" r:id="rId12"/>
    <p:sldLayoutId id="2147485766" r:id="rId13"/>
    <p:sldLayoutId id="2147485767" r:id="rId14"/>
    <p:sldLayoutId id="2147485768" r:id="rId15"/>
    <p:sldLayoutId id="2147485769" r:id="rId16"/>
    <p:sldLayoutId id="2147485770" r:id="rId17"/>
    <p:sldLayoutId id="2147485771" r:id="rId18"/>
    <p:sldLayoutId id="2147485772" r:id="rId19"/>
    <p:sldLayoutId id="2147485773" r:id="rId20"/>
    <p:sldLayoutId id="2147485774" r:id="rId21"/>
    <p:sldLayoutId id="2147485775" r:id="rId22"/>
    <p:sldLayoutId id="2147485776" r:id="rId23"/>
    <p:sldLayoutId id="2147485777" r:id="rId24"/>
    <p:sldLayoutId id="2147485778" r:id="rId25"/>
    <p:sldLayoutId id="2147485779" r:id="rId26"/>
    <p:sldLayoutId id="2147485780" r:id="rId27"/>
    <p:sldLayoutId id="2147485781" r:id="rId28"/>
    <p:sldLayoutId id="2147485782" r:id="rId29"/>
    <p:sldLayoutId id="2147485783" r:id="rId30"/>
    <p:sldLayoutId id="2147485784" r:id="rId31"/>
    <p:sldLayoutId id="2147485785" r:id="rId32"/>
    <p:sldLayoutId id="2147485786" r:id="rId33"/>
    <p:sldLayoutId id="2147485787" r:id="rId34"/>
    <p:sldLayoutId id="2147485788" r:id="rId35"/>
    <p:sldLayoutId id="2147485789" r:id="rId36"/>
    <p:sldLayoutId id="2147485790" r:id="rId37"/>
    <p:sldLayoutId id="2147485791" r:id="rId38"/>
    <p:sldLayoutId id="2147485792" r:id="rId39"/>
    <p:sldLayoutId id="2147485793" r:id="rId40"/>
    <p:sldLayoutId id="2147485794" r:id="rId41"/>
    <p:sldLayoutId id="2147485795" r:id="rId42"/>
    <p:sldLayoutId id="2147485796" r:id="rId43"/>
    <p:sldLayoutId id="2147485797" r:id="rId44"/>
    <p:sldLayoutId id="2147485798" r:id="rId45"/>
    <p:sldLayoutId id="2147485799" r:id="rId46"/>
    <p:sldLayoutId id="2147485800" r:id="rId47"/>
    <p:sldLayoutId id="2147485801" r:id="rId48"/>
    <p:sldLayoutId id="21474858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25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04" r:id="rId1"/>
    <p:sldLayoutId id="2147485805" r:id="rId2"/>
    <p:sldLayoutId id="2147485806" r:id="rId3"/>
    <p:sldLayoutId id="2147485807" r:id="rId4"/>
    <p:sldLayoutId id="2147485808" r:id="rId5"/>
    <p:sldLayoutId id="2147485809" r:id="rId6"/>
    <p:sldLayoutId id="2147485810" r:id="rId7"/>
    <p:sldLayoutId id="2147485811" r:id="rId8"/>
    <p:sldLayoutId id="2147485812" r:id="rId9"/>
    <p:sldLayoutId id="2147485813" r:id="rId10"/>
    <p:sldLayoutId id="2147485814" r:id="rId11"/>
    <p:sldLayoutId id="2147485815" r:id="rId12"/>
    <p:sldLayoutId id="2147485816" r:id="rId13"/>
    <p:sldLayoutId id="2147485817" r:id="rId14"/>
    <p:sldLayoutId id="2147485818" r:id="rId15"/>
    <p:sldLayoutId id="2147485819" r:id="rId16"/>
    <p:sldLayoutId id="2147485820" r:id="rId17"/>
    <p:sldLayoutId id="2147485821" r:id="rId18"/>
    <p:sldLayoutId id="2147485822" r:id="rId19"/>
    <p:sldLayoutId id="2147485823" r:id="rId20"/>
    <p:sldLayoutId id="2147485824" r:id="rId21"/>
    <p:sldLayoutId id="2147485825" r:id="rId22"/>
    <p:sldLayoutId id="2147485826" r:id="rId23"/>
    <p:sldLayoutId id="2147485827" r:id="rId24"/>
    <p:sldLayoutId id="2147485828" r:id="rId25"/>
    <p:sldLayoutId id="2147485829" r:id="rId26"/>
    <p:sldLayoutId id="2147485830" r:id="rId27"/>
    <p:sldLayoutId id="2147485831" r:id="rId28"/>
    <p:sldLayoutId id="2147485832" r:id="rId29"/>
    <p:sldLayoutId id="2147485833" r:id="rId30"/>
    <p:sldLayoutId id="2147485834" r:id="rId31"/>
    <p:sldLayoutId id="2147485835" r:id="rId32"/>
    <p:sldLayoutId id="2147485836" r:id="rId33"/>
    <p:sldLayoutId id="2147485837" r:id="rId34"/>
    <p:sldLayoutId id="2147485838" r:id="rId35"/>
    <p:sldLayoutId id="2147485839" r:id="rId36"/>
    <p:sldLayoutId id="2147485840" r:id="rId37"/>
    <p:sldLayoutId id="2147485841" r:id="rId38"/>
    <p:sldLayoutId id="2147485842" r:id="rId39"/>
    <p:sldLayoutId id="2147485843" r:id="rId40"/>
    <p:sldLayoutId id="2147485844" r:id="rId41"/>
    <p:sldLayoutId id="2147485845" r:id="rId42"/>
    <p:sldLayoutId id="2147485846" r:id="rId43"/>
    <p:sldLayoutId id="2147485847" r:id="rId44"/>
    <p:sldLayoutId id="2147485848" r:id="rId45"/>
    <p:sldLayoutId id="2147485849" r:id="rId46"/>
    <p:sldLayoutId id="2147485850" r:id="rId47"/>
    <p:sldLayoutId id="2147485851" r:id="rId48"/>
    <p:sldLayoutId id="214748585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9.xml"/><Relationship Id="rId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Ignite2024Lab443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unedrivemapping.azurewebsites.net/" TargetMode="External"/><Relationship Id="rId2" Type="http://schemas.openxmlformats.org/officeDocument/2006/relationships/hyperlink" Target="https://call4cloud.nl/intune-drive-mappings-admx-drive-letters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sendpointmgr.com/2022/01/03/install-network-printers-intune-win32apps-powershell/" TargetMode="External"/><Relationship Id="rId2" Type="http://schemas.openxmlformats.org/officeDocument/2006/relationships/hyperlink" Target="https://www.microsoft.com/en-us/microsoft-365/windows/universal-print?msockid=2d57a5862ce661510c4eb0bd2d89603f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hyperlink" Target="https://learn.microsoft.com/en-us/entra/identity/app-proxy/application-proxy-add-on-premises-application" TargetMode="Externa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hdhaliwal@microsoft.com" TargetMode="External"/><Relationship Id="rId2" Type="http://schemas.openxmlformats.org/officeDocument/2006/relationships/hyperlink" Target="mailto:ken.goossens@microsoft.com" TargetMode="Externa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aka.ms/MicrosoftIgniteEvals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B81B2-3216-8FB9-A1C8-D91530279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2D1E94-9A01-1116-E5B6-D080F985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87117"/>
            <a:ext cx="5577840" cy="1846659"/>
          </a:xfrm>
        </p:spPr>
        <p:txBody>
          <a:bodyPr/>
          <a:lstStyle/>
          <a:p>
            <a:r>
              <a:rPr lang="en-US" dirty="0"/>
              <a:t>LAB443 Hands on with Windows 11 &amp; Cloud Native management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22FFF08-98B1-EA94-07CB-0EE0072333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77840" cy="276999"/>
          </a:xfrm>
        </p:spPr>
        <p:txBody>
          <a:bodyPr/>
          <a:lstStyle/>
          <a:p>
            <a:r>
              <a:rPr lang="en-US" dirty="0"/>
              <a:t>Harjit Dhaliwal and Ken Goossens</a:t>
            </a:r>
          </a:p>
        </p:txBody>
      </p:sp>
    </p:spTree>
    <p:extLst>
      <p:ext uri="{BB962C8B-B14F-4D97-AF65-F5344CB8AC3E}">
        <p14:creationId xmlns:p14="http://schemas.microsoft.com/office/powerpoint/2010/main" val="33039381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5875D-9024-5B5E-A448-EB0E6853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557A-DD03-97C7-BEF1-F38001DD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Exercise 1: Select a user for the labs and change the password for easier use.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CEB60-357E-0528-B1EC-97D6B043D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"/>
          <a:stretch/>
        </p:blipFill>
        <p:spPr>
          <a:xfrm>
            <a:off x="673869" y="1678915"/>
            <a:ext cx="10932914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FCC4A-1A1E-7C34-C2CA-9175F1C35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42" y="2981767"/>
            <a:ext cx="6627581" cy="350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1421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82F91-5ED9-8E76-6BD7-B54831DCD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EF5E-1EF1-8D29-6C11-1E090F4E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What if the initial password does not work?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9E50C-3F0D-7845-6238-7AF50012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" y="1553080"/>
            <a:ext cx="11360603" cy="483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AC2AB-6399-5F57-583D-76FC3DC1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430" y="2773887"/>
            <a:ext cx="7229475" cy="315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1819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582D-C116-E838-32FF-6AE8A50D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2: Create Group GL-License1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98372-8B41-FD2F-A289-3189F2746BE5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New Group – GL-License1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B3202-37E0-CEFE-E1E0-E0A5CC48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2312621"/>
            <a:ext cx="5367528" cy="3019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18C107-2DC2-1D2C-BB44-2FE70C6A1A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/>
          <a:p>
            <a:pPr algn="ctr"/>
            <a:r>
              <a:rPr lang="en-US" dirty="0"/>
              <a:t>Add Member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B0E01-E87D-CC9E-9F51-8E25DE1B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55" y="2535188"/>
            <a:ext cx="5367528" cy="2455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0880E0-642B-2F14-6CCF-1F03DF982C9E}"/>
              </a:ext>
            </a:extLst>
          </p:cNvPr>
          <p:cNvSpPr txBox="1"/>
          <p:nvPr/>
        </p:nvSpPr>
        <p:spPr>
          <a:xfrm>
            <a:off x="582612" y="1526145"/>
            <a:ext cx="40856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https://entra.microsoft.com</a:t>
            </a:r>
            <a:endParaRPr lang="en-BE" sz="2000" dirty="0" err="1"/>
          </a:p>
        </p:txBody>
      </p:sp>
    </p:spTree>
    <p:extLst>
      <p:ext uri="{BB962C8B-B14F-4D97-AF65-F5344CB8AC3E}">
        <p14:creationId xmlns:p14="http://schemas.microsoft.com/office/powerpoint/2010/main" val="42360665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8500-939E-28EA-CD81-65C33979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2: Assign Group GL-License1 to the required Licenses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8ECAB-E50F-E021-2651-0347418424D0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endParaRPr lang="en-US" sz="18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0EAD0-7229-7ACF-FD9F-8CFB365D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74" r="-2" b="-2"/>
          <a:stretch/>
        </p:blipFill>
        <p:spPr>
          <a:xfrm>
            <a:off x="6239255" y="1999216"/>
            <a:ext cx="5367528" cy="3474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D6FAE54-4FCF-8BDD-DDFF-D0E9D93AFB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7673" y="5803664"/>
            <a:ext cx="5367528" cy="276999"/>
          </a:xfrm>
        </p:spPr>
        <p:txBody>
          <a:bodyPr/>
          <a:lstStyle/>
          <a:p>
            <a:pPr algn="ctr"/>
            <a:r>
              <a:rPr lang="en-US" dirty="0"/>
              <a:t>In Groups Assign the license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14D3C-5B53-2F9D-0B31-0E6328E14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2287"/>
          <a:stretch/>
        </p:blipFill>
        <p:spPr>
          <a:xfrm>
            <a:off x="530012" y="1999216"/>
            <a:ext cx="5367528" cy="3474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85AED-0A9A-E963-9D6E-16C3551C1128}"/>
              </a:ext>
            </a:extLst>
          </p:cNvPr>
          <p:cNvSpPr txBox="1"/>
          <p:nvPr/>
        </p:nvSpPr>
        <p:spPr>
          <a:xfrm>
            <a:off x="582612" y="1475775"/>
            <a:ext cx="40856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https://admin.microsoft.com</a:t>
            </a:r>
            <a:endParaRPr lang="en-BE" sz="20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78D22-2860-A77B-C31B-F5C5A44AF060}"/>
              </a:ext>
            </a:extLst>
          </p:cNvPr>
          <p:cNvSpPr txBox="1"/>
          <p:nvPr/>
        </p:nvSpPr>
        <p:spPr>
          <a:xfrm>
            <a:off x="2241643" y="5742109"/>
            <a:ext cx="6813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cs typeface="Segoe UI" panose="020B0502040204020203" pitchFamily="34" charset="0"/>
              </a:rPr>
              <a:t>Click on the license</a:t>
            </a:r>
            <a:endParaRPr lang="en-US" sz="16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583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40BA5-B544-E399-F5D4-4EDF0447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4513-8A9F-D287-613B-3CAC7FE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3: Configure Automatic MDM registration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33CF77-F4EF-F5A5-AE45-6F03783C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194" y="1237848"/>
            <a:ext cx="3023711" cy="4214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DD2AAE5-1A4A-0BDB-4A68-EE00245730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255" y="5689600"/>
            <a:ext cx="5367528" cy="276999"/>
          </a:xfrm>
        </p:spPr>
        <p:txBody>
          <a:bodyPr/>
          <a:lstStyle/>
          <a:p>
            <a:pPr algn="ctr"/>
            <a:r>
              <a:rPr lang="en-US" dirty="0"/>
              <a:t>Select 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A539E-0735-43D3-E2B5-CE4B43FF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7" y="1817286"/>
            <a:ext cx="5778749" cy="3395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A12E2A-A1B9-389B-5AF5-4205461A6439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endParaRPr lang="en-US" sz="18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573594-EFEA-80FF-15A9-B2C8A19262F6}"/>
              </a:ext>
            </a:extLst>
          </p:cNvPr>
          <p:cNvSpPr txBox="1"/>
          <p:nvPr/>
        </p:nvSpPr>
        <p:spPr>
          <a:xfrm>
            <a:off x="584199" y="1237848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CA01300-999B-2EB5-CD90-6935780D7C21}"/>
              </a:ext>
            </a:extLst>
          </p:cNvPr>
          <p:cNvSpPr txBox="1">
            <a:spLocks/>
          </p:cNvSpPr>
          <p:nvPr/>
        </p:nvSpPr>
        <p:spPr>
          <a:xfrm>
            <a:off x="819397" y="5702320"/>
            <a:ext cx="53675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Automatic Enrollment</a:t>
            </a:r>
          </a:p>
        </p:txBody>
      </p:sp>
    </p:spTree>
    <p:extLst>
      <p:ext uri="{BB962C8B-B14F-4D97-AF65-F5344CB8AC3E}">
        <p14:creationId xmlns:p14="http://schemas.microsoft.com/office/powerpoint/2010/main" val="4923000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16E03-F9F2-C0F3-E2AF-A07DF814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701E-CCA7-7A9E-FA0B-0210B858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4: Disable Windows Hello for Business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DFE365-A638-03C0-FF40-83AD672879DF}"/>
              </a:ext>
            </a:extLst>
          </p:cNvPr>
          <p:cNvSpPr txBox="1"/>
          <p:nvPr/>
        </p:nvSpPr>
        <p:spPr>
          <a:xfrm>
            <a:off x="1725479" y="567688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Windows Hello for Business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7C2CE8-FAC3-E4C9-BCA8-959D2D51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70" y="1337485"/>
            <a:ext cx="3126815" cy="4183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CD595E4-60D3-DBEB-7FFF-80123AA719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/>
          <a:p>
            <a:pPr algn="ctr"/>
            <a:r>
              <a:rPr lang="en-US" dirty="0"/>
              <a:t>Disabled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19189-C410-E1A5-B18C-C9408976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1865707"/>
            <a:ext cx="5367528" cy="3126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7009CE-D1C0-365A-477F-975E0F6F72FA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endParaRPr lang="en-US" sz="18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F356F-10B2-3951-C7E0-A118D58B56E0}"/>
              </a:ext>
            </a:extLst>
          </p:cNvPr>
          <p:cNvSpPr txBox="1"/>
          <p:nvPr/>
        </p:nvSpPr>
        <p:spPr>
          <a:xfrm>
            <a:off x="584199" y="1237848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</p:spTree>
    <p:extLst>
      <p:ext uri="{BB962C8B-B14F-4D97-AF65-F5344CB8AC3E}">
        <p14:creationId xmlns:p14="http://schemas.microsoft.com/office/powerpoint/2010/main" val="25591649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D8E52-B981-9461-C585-863F7D55F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60CD-DB88-8FC9-6880-106B299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5: Prepare branding for the Company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C1377-2F01-35F0-8CD9-3F7CE1DFEEEB}"/>
              </a:ext>
            </a:extLst>
          </p:cNvPr>
          <p:cNvSpPr txBox="1"/>
          <p:nvPr/>
        </p:nvSpPr>
        <p:spPr>
          <a:xfrm>
            <a:off x="584199" y="1171692"/>
            <a:ext cx="3393336" cy="15151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78F279-67A2-6100-43D6-1E06D555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00" y="2025649"/>
            <a:ext cx="1652709" cy="2532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D10553F-C2BB-C9B4-45C0-FAB97AFDE3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10564" y="4773316"/>
            <a:ext cx="2532888" cy="276999"/>
          </a:xfrm>
        </p:spPr>
        <p:txBody>
          <a:bodyPr/>
          <a:lstStyle/>
          <a:p>
            <a:pPr algn="ctr"/>
            <a:r>
              <a:rPr lang="en-US" dirty="0"/>
              <a:t>Edit Settings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967221-11A8-45AD-DFB9-740589B36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08" y="2132490"/>
            <a:ext cx="2532888" cy="2319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62AF1EA-D107-7F30-CAEF-81056D33A9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3518" y="4749311"/>
            <a:ext cx="2532888" cy="276999"/>
          </a:xfrm>
        </p:spPr>
        <p:txBody>
          <a:bodyPr/>
          <a:lstStyle/>
          <a:p>
            <a:pPr algn="ctr"/>
            <a:r>
              <a:rPr lang="en-US" dirty="0"/>
              <a:t>Settings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C4EDFA-F8E2-BF61-E1F3-164BAF093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244" y="2558194"/>
            <a:ext cx="2532888" cy="2013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9C414DC-460B-C0A2-CC24-6A7EA150EC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499" y="4753938"/>
            <a:ext cx="2946167" cy="246221"/>
          </a:xfrm>
        </p:spPr>
        <p:txBody>
          <a:bodyPr/>
          <a:lstStyle/>
          <a:p>
            <a:pPr algn="ctr"/>
            <a:r>
              <a:rPr lang="en-US" sz="1600" dirty="0"/>
              <a:t>https://privacy.fourthcoffee.lab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03846-CBF0-15D5-7FD0-7FE3D3844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870" y="3701407"/>
            <a:ext cx="2743424" cy="829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FBCF6E-49D5-4E2D-991A-BD6EB4444BA9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endParaRPr lang="en-US" sz="18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A9E9303-89EE-2240-90A9-E6087B5749DC}"/>
              </a:ext>
            </a:extLst>
          </p:cNvPr>
          <p:cNvSpPr txBox="1">
            <a:spLocks/>
          </p:cNvSpPr>
          <p:nvPr/>
        </p:nvSpPr>
        <p:spPr>
          <a:xfrm>
            <a:off x="777676" y="4753938"/>
            <a:ext cx="2532888" cy="151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E3823A-D633-2BB0-52EB-49BBAD68934D}"/>
              </a:ext>
            </a:extLst>
          </p:cNvPr>
          <p:cNvSpPr txBox="1">
            <a:spLocks/>
          </p:cNvSpPr>
          <p:nvPr/>
        </p:nvSpPr>
        <p:spPr>
          <a:xfrm>
            <a:off x="527610" y="4701622"/>
            <a:ext cx="253288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Customization</a:t>
            </a:r>
          </a:p>
        </p:txBody>
      </p:sp>
    </p:spTree>
    <p:extLst>
      <p:ext uri="{BB962C8B-B14F-4D97-AF65-F5344CB8AC3E}">
        <p14:creationId xmlns:p14="http://schemas.microsoft.com/office/powerpoint/2010/main" val="17590593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3A0E8-94ED-D26D-09DA-1C5B1F22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B9C4-272F-D41A-7D1D-EEFEC407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6: Configure the company name in Entra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8E41B-05AD-78C8-ED2B-ED54B74C2CA1}"/>
              </a:ext>
            </a:extLst>
          </p:cNvPr>
          <p:cNvSpPr txBox="1"/>
          <p:nvPr/>
        </p:nvSpPr>
        <p:spPr>
          <a:xfrm>
            <a:off x="584199" y="1171692"/>
            <a:ext cx="3393336" cy="15151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https://entra.microsoft.com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0FC8C-BA01-BC45-EC51-0A675ECC195A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endParaRPr lang="en-US" sz="18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CF87A0A-89F6-C383-2B90-F65D0CA56135}"/>
              </a:ext>
            </a:extLst>
          </p:cNvPr>
          <p:cNvSpPr txBox="1">
            <a:spLocks/>
          </p:cNvSpPr>
          <p:nvPr/>
        </p:nvSpPr>
        <p:spPr>
          <a:xfrm>
            <a:off x="777676" y="4753938"/>
            <a:ext cx="2532888" cy="151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5AAEAF-B990-EEE1-73BE-9D96C3F6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824890"/>
            <a:ext cx="901065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0012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9A9C-E99F-D4CA-3CB2-3D92C8DD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0273E1-FF22-2B1C-980A-29C3329E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949" y="1529841"/>
            <a:ext cx="4905375" cy="390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F8EE5-DE54-2F55-233C-3DAFFD71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vert="horz" wrap="square" lIns="0" tIns="0" rIns="0" bIns="0" rtlCol="0" anchor="t">
            <a:normAutofit fontScale="90000"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6: Configure the company branding for Autopilot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0CAE7-A70E-A798-0FE1-C2C286520DDE}"/>
              </a:ext>
            </a:extLst>
          </p:cNvPr>
          <p:cNvSpPr txBox="1"/>
          <p:nvPr/>
        </p:nvSpPr>
        <p:spPr>
          <a:xfrm>
            <a:off x="584199" y="1171692"/>
            <a:ext cx="3393336" cy="15151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https://entra.microsoft.com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CE870-1B7E-5B89-85F5-277985D3EE87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endParaRPr lang="en-US" sz="18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0174AEF-8A76-E8F9-002F-BD3B2CF0A045}"/>
              </a:ext>
            </a:extLst>
          </p:cNvPr>
          <p:cNvSpPr txBox="1">
            <a:spLocks/>
          </p:cNvSpPr>
          <p:nvPr/>
        </p:nvSpPr>
        <p:spPr>
          <a:xfrm>
            <a:off x="777676" y="4753938"/>
            <a:ext cx="2532888" cy="151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3CF83-B155-C01D-6F61-47FC6F613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1824920"/>
            <a:ext cx="4954313" cy="3595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1A8F67-9119-E579-03EA-6C9EF4D9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355" y="4843345"/>
            <a:ext cx="64579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13088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A562D-7C5C-AD77-25F4-61D0A0395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32D6-C1C4-8F38-D772-1189E079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3300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7: Add IN-Admin1 to the local administrator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8F664-89E5-19A3-68A9-E682A89BA4CD}"/>
              </a:ext>
            </a:extLst>
          </p:cNvPr>
          <p:cNvSpPr txBox="1"/>
          <p:nvPr/>
        </p:nvSpPr>
        <p:spPr>
          <a:xfrm>
            <a:off x="626800" y="124533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https://entra.microsoft.com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CA8F7-891D-68D1-0F5E-BA0FB732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4" y="2025650"/>
            <a:ext cx="5366363" cy="3474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5B4894C-9433-C646-1822-DC4846F964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87381" y="5840819"/>
            <a:ext cx="5367528" cy="276999"/>
          </a:xfrm>
        </p:spPr>
        <p:txBody>
          <a:bodyPr/>
          <a:lstStyle/>
          <a:p>
            <a:pPr algn="ctr"/>
            <a:r>
              <a:rPr lang="en-US" dirty="0"/>
              <a:t>Add In-Admin1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78D64D-E7B1-3CA0-AE97-317FE08E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55" y="2608991"/>
            <a:ext cx="5367528" cy="230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74A9AF-C6AB-DD41-2644-6629BB85EA90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endParaRPr lang="en-US" sz="18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9C476F-A68B-E46F-3D97-28A8253AFB36}"/>
              </a:ext>
            </a:extLst>
          </p:cNvPr>
          <p:cNvSpPr txBox="1">
            <a:spLocks/>
          </p:cNvSpPr>
          <p:nvPr/>
        </p:nvSpPr>
        <p:spPr>
          <a:xfrm>
            <a:off x="777676" y="4753938"/>
            <a:ext cx="2532888" cy="151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84FFD17-AFA4-D3B8-2CC6-46B473A814B6}"/>
              </a:ext>
            </a:extLst>
          </p:cNvPr>
          <p:cNvSpPr txBox="1">
            <a:spLocks/>
          </p:cNvSpPr>
          <p:nvPr/>
        </p:nvSpPr>
        <p:spPr>
          <a:xfrm>
            <a:off x="777676" y="5808587"/>
            <a:ext cx="53675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Device Settings</a:t>
            </a:r>
          </a:p>
        </p:txBody>
      </p:sp>
    </p:spTree>
    <p:extLst>
      <p:ext uri="{BB962C8B-B14F-4D97-AF65-F5344CB8AC3E}">
        <p14:creationId xmlns:p14="http://schemas.microsoft.com/office/powerpoint/2010/main" val="38247860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DCDB41E-F382-EE5C-0557-93CE45EC27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8853" y="4727151"/>
            <a:ext cx="2532888" cy="138499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8D4"/>
                </a:solidFill>
              </a:rPr>
              <a:t>Harjit Dhaliwal</a:t>
            </a:r>
          </a:p>
          <a:p>
            <a:pPr algn="ctr"/>
            <a:r>
              <a:rPr lang="en-US" i="1" dirty="0">
                <a:latin typeface="+mn-lt"/>
              </a:rPr>
              <a:t>Sr. Product Marketing Manager</a:t>
            </a:r>
          </a:p>
          <a:p>
            <a:pPr algn="ctr"/>
            <a:r>
              <a:rPr lang="en-US" i="1" dirty="0">
                <a:latin typeface="+mn-lt"/>
              </a:rPr>
              <a:t>@Hoorge</a:t>
            </a:r>
          </a:p>
          <a:p>
            <a:pPr algn="ctr"/>
            <a:r>
              <a:rPr lang="en-US" i="1" dirty="0">
                <a:latin typeface="+mn-lt"/>
              </a:rPr>
              <a:t>Community Rockstar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6411758-87CB-EF8F-770E-1FC0AEC8DF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0148" y="4727151"/>
            <a:ext cx="2532888" cy="138499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8D4"/>
                </a:solidFill>
              </a:rPr>
              <a:t>Ken Goossens</a:t>
            </a:r>
          </a:p>
          <a:p>
            <a:pPr algn="ctr"/>
            <a:r>
              <a:rPr lang="en-US" i="1" dirty="0">
                <a:latin typeface="+mn-lt"/>
              </a:rPr>
              <a:t>Sr Product Manager</a:t>
            </a:r>
          </a:p>
          <a:p>
            <a:pPr algn="ctr"/>
            <a:r>
              <a:rPr lang="en-US" i="1" dirty="0">
                <a:latin typeface="+mn-lt"/>
              </a:rPr>
              <a:t>@Goosken</a:t>
            </a:r>
          </a:p>
          <a:p>
            <a:pPr algn="ctr"/>
            <a:r>
              <a:rPr lang="en-US" i="1" dirty="0">
                <a:latin typeface="+mn-lt"/>
              </a:rPr>
              <a:t>Just a random guy, talking Windows Stuff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7A502A75-A6D0-68A6-8524-A297BB3C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88" y="606588"/>
            <a:ext cx="11018520" cy="983234"/>
          </a:xfrm>
        </p:spPr>
        <p:txBody>
          <a:bodyPr anchor="ctr"/>
          <a:lstStyle/>
          <a:p>
            <a:pPr algn="ctr"/>
            <a:r>
              <a:rPr lang="en-US" dirty="0"/>
              <a:t>Meet the team</a:t>
            </a:r>
          </a:p>
        </p:txBody>
      </p:sp>
      <p:pic>
        <p:nvPicPr>
          <p:cNvPr id="1026" name="Picture 2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A55A2EF6-A4E5-A476-0FAF-F340C77C18E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677070" y="1866707"/>
            <a:ext cx="2088492" cy="262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14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4E3E77A4-4D37-8AB3-4F1E-19D7BA73B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b="1231"/>
          <a:stretch>
            <a:fillRect/>
          </a:stretch>
        </p:blipFill>
        <p:spPr>
          <a:xfrm>
            <a:off x="6217920" y="1943089"/>
            <a:ext cx="2529329" cy="25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4DFD-86F8-CEB7-1621-6D05A6AAD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1ED8-C7EC-47D9-B9E5-0854E7BC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1770" y="-27694"/>
            <a:ext cx="11018520" cy="1115568"/>
          </a:xfr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8: Create an Enrollment notification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AE8D7-5F25-3CD3-38D0-4BEDA18EB0FD}"/>
              </a:ext>
            </a:extLst>
          </p:cNvPr>
          <p:cNvSpPr txBox="1"/>
          <p:nvPr/>
        </p:nvSpPr>
        <p:spPr>
          <a:xfrm>
            <a:off x="99796" y="900743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3C22E-0200-351E-306B-810A19FE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" y="2286000"/>
            <a:ext cx="3975651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AFF6851-36BD-F68D-A7B3-3A5CA80081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276999"/>
          </a:xfrm>
        </p:spPr>
        <p:txBody>
          <a:bodyPr/>
          <a:lstStyle/>
          <a:p>
            <a:r>
              <a:rPr lang="en-US" dirty="0"/>
              <a:t>Send Push Notifications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E5E4C8-EB91-A96C-684F-8511E0E9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865" y="2182046"/>
            <a:ext cx="4023360" cy="223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A7C2F31-83BA-DEB2-3E69-019E7D02D0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276999"/>
          </a:xfrm>
        </p:spPr>
        <p:txBody>
          <a:bodyPr/>
          <a:lstStyle/>
          <a:p>
            <a:r>
              <a:rPr lang="en-US" dirty="0"/>
              <a:t>Send Email Notifications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A890CD-871F-F18A-DB76-D6155B1D7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505" y="2326828"/>
            <a:ext cx="4023360" cy="208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C95DFF-75E0-66F3-9597-65355C956AD4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endParaRPr lang="en-US" sz="18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2F174A6-C925-4496-BFBA-14DB224A8F59}"/>
              </a:ext>
            </a:extLst>
          </p:cNvPr>
          <p:cNvSpPr txBox="1">
            <a:spLocks/>
          </p:cNvSpPr>
          <p:nvPr/>
        </p:nvSpPr>
        <p:spPr>
          <a:xfrm>
            <a:off x="777676" y="4753938"/>
            <a:ext cx="2532888" cy="151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3A054BE-A59B-FA7D-FDD5-30FF19D0C5D9}"/>
              </a:ext>
            </a:extLst>
          </p:cNvPr>
          <p:cNvSpPr txBox="1">
            <a:spLocks/>
          </p:cNvSpPr>
          <p:nvPr/>
        </p:nvSpPr>
        <p:spPr>
          <a:xfrm>
            <a:off x="585216" y="4799408"/>
            <a:ext cx="28529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Enrollment Notifications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4169C1-AFCC-B1FA-60AB-3E2141A5B7E4}"/>
              </a:ext>
            </a:extLst>
          </p:cNvPr>
          <p:cNvSpPr txBox="1"/>
          <p:nvPr/>
        </p:nvSpPr>
        <p:spPr>
          <a:xfrm>
            <a:off x="584199" y="5903505"/>
            <a:ext cx="11330094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Scroll further down and enable all available options for </a:t>
            </a:r>
            <a:r>
              <a:rPr lang="en-US" b="1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email header, email footer, company name, contact information,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 and </a:t>
            </a:r>
            <a:r>
              <a:rPr lang="en-US" b="1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company portal website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and assign to All Users</a:t>
            </a:r>
            <a:endParaRPr lang="en-BE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25692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128D8-2D86-C435-324D-B7CD1FE5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AA20-0CF9-E3CE-CBE1-9501D61F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48892"/>
            <a:ext cx="5577840" cy="984885"/>
          </a:xfrm>
        </p:spPr>
        <p:txBody>
          <a:bodyPr/>
          <a:lstStyle/>
          <a:p>
            <a:r>
              <a:rPr lang="en-US" sz="3200" dirty="0"/>
              <a:t>Module 2: </a:t>
            </a:r>
            <a:br>
              <a:rPr lang="en-US" sz="3200" dirty="0"/>
            </a:br>
            <a:r>
              <a:rPr lang="en-US" sz="3200" dirty="0"/>
              <a:t>Windows Autopilot Setup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40699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3FEDB4-3684-1D7E-688E-5F310F64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49" y="73908"/>
            <a:ext cx="12334149" cy="67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629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D175-1C40-2079-1FA8-47E36DBE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Lab 1: Get Ready for Autopilot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26EB4-D1C4-7882-CED1-604319FDE724}"/>
              </a:ext>
            </a:extLst>
          </p:cNvPr>
          <p:cNvSpPr txBox="1"/>
          <p:nvPr/>
        </p:nvSpPr>
        <p:spPr>
          <a:xfrm>
            <a:off x="6389688" y="1435100"/>
            <a:ext cx="5219700" cy="48339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/>
              <a:t>Exercise 1: Create a Deployment Group</a:t>
            </a: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000"/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/>
              <a:t>Exercise 2: Configure Microsoft Intune Device Enrollment</a:t>
            </a: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000"/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/>
              <a:t>Exercise 3 Configure an Enrollment Status Page</a:t>
            </a: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000"/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/>
              <a:t>Exercise 4: Gather Hardware Information from a device</a:t>
            </a: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000"/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/>
              <a:t>Exercise 5: Import device for Windows Autopilot</a:t>
            </a: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000"/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/>
              <a:t>Exercise 6: Experience Windows Autopilot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44FF-7D7F-A67E-0C36-4FF67A83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2" y="1134418"/>
            <a:ext cx="5445833" cy="55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083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2D44F-29E8-49BE-F0F7-0DE220787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8A57-8E7D-28FF-B5BD-867D9116B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Create a Deployment Group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FC464-9CF2-8834-85B4-8163C6DC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9" y="3152686"/>
            <a:ext cx="3617912" cy="2376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0CFC1B-1FD5-F141-AABE-9E5D1E0885B7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823F1D-734A-1EE5-1AEA-9BC08CE9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192" y="1445267"/>
            <a:ext cx="2863193" cy="4083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0B375-DDF7-A569-D1B7-36A5F873B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47" y="5821017"/>
            <a:ext cx="6401688" cy="84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8E174-82F4-EFE3-6399-611C8CC2E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345" y="2910035"/>
            <a:ext cx="4539257" cy="261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F16A74-AE4A-DD33-9CCB-2BB1E311F1CD}"/>
              </a:ext>
            </a:extLst>
          </p:cNvPr>
          <p:cNvSpPr/>
          <p:nvPr/>
        </p:nvSpPr>
        <p:spPr bwMode="auto">
          <a:xfrm rot="16200000">
            <a:off x="4833258" y="5416170"/>
            <a:ext cx="295633" cy="28875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BE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371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F5943-B58A-DD1C-B656-6D2447F4D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D0D9-755C-626A-9BDB-98BEC1F0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</a:t>
            </a:r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Configure Device Enrollment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04051-8178-78BC-CD93-6D6DF1403FF8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D63A8-C864-F6BD-DB7D-E7AD77CA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746028"/>
            <a:ext cx="9384634" cy="4666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97626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70470-B73B-2270-15B9-F7CEFB48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1BB0-978A-576F-0B56-1F9FCD75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2: Configure Deployment Profile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C69D17F-8576-0059-B32E-10E0FA017A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/>
          <a:lstStyle/>
          <a:p>
            <a:pPr algn="ctr"/>
            <a:r>
              <a:rPr lang="en-US" dirty="0"/>
              <a:t>Create Profile for Windows PC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0D9E9-BF8C-E928-82D0-D6910FE0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035" y="1106905"/>
            <a:ext cx="4691400" cy="5487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C6A2E-1F7F-DDFB-005D-ACFDD97D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44" y="2857895"/>
            <a:ext cx="5214937" cy="286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00660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A645D-4BE4-5F00-5E69-6FCDA30E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20CA-D8E0-72B9-97AA-54E95729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2: Assign Deployment 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1FF69-A839-0B89-3225-31459A46F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436688"/>
            <a:ext cx="9812867" cy="861774"/>
          </a:xfrm>
        </p:spPr>
        <p:txBody>
          <a:bodyPr/>
          <a:lstStyle/>
          <a:p>
            <a:r>
              <a:rPr lang="en-US" dirty="0"/>
              <a:t>Assign to Enrollment profile Windows Autopilot Demo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348B5-617E-B837-6AEC-578D6FE9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25" y="2183626"/>
            <a:ext cx="6530450" cy="4492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481898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77788-8A0E-F947-AFEE-41A6B022E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0877-743F-28EB-B794-A931767E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</a:t>
            </a:r>
            <a:r>
              <a:rPr lang="en-US" dirty="0"/>
              <a:t>3</a:t>
            </a:r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: Configure Enrollment Status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68525-2898-F912-6D5A-D02A5B993D01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67F07-A336-9AC2-68F7-22598005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63148"/>
            <a:ext cx="7175679" cy="5119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7457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CC9B-C9E0-D023-FCF7-566154B6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9C6D-7C81-A26D-CB57-1AB0A5EA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3: Configure Enrollment Status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64D8C-8E3A-693F-F3DA-E54D79AC19BC}"/>
              </a:ext>
            </a:extLst>
          </p:cNvPr>
          <p:cNvSpPr txBox="1"/>
          <p:nvPr/>
        </p:nvSpPr>
        <p:spPr>
          <a:xfrm>
            <a:off x="584199" y="5689600"/>
            <a:ext cx="536752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dirty="0">
                <a:latin typeface="+mj-lt"/>
                <a:cs typeface="Segoe UI" panose="020B0502040204020203" pitchFamily="34" charset="0"/>
              </a:rPr>
              <a:t>All users and all device - Edit</a:t>
            </a:r>
            <a:endParaRPr lang="en-US" sz="1800" kern="1200" spc="0" baseline="0" dirty="0">
              <a:latin typeface="+mj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7386F-EFEF-52F5-7BEF-85D23039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11" y="1080828"/>
            <a:ext cx="4003631" cy="4696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02A629C-0905-FBAD-3653-6E44C65D42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/>
          <a:p>
            <a:pPr algn="ctr"/>
            <a:r>
              <a:rPr lang="en-US" dirty="0"/>
              <a:t>Configure the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71D7B-83A9-38BD-D284-50280EDF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2241126"/>
            <a:ext cx="5367528" cy="202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5328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AC48-2FEF-6A01-CEE2-3AFD8E32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this deck from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3716D-3908-A9A4-6B71-DD59A58A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778" y="1344386"/>
            <a:ext cx="4885182" cy="4909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3AEDB-A531-6DFA-0478-F1F88F96145F}"/>
              </a:ext>
            </a:extLst>
          </p:cNvPr>
          <p:cNvSpPr txBox="1"/>
          <p:nvPr/>
        </p:nvSpPr>
        <p:spPr>
          <a:xfrm>
            <a:off x="178254" y="6452870"/>
            <a:ext cx="681173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 tooltip="https://aka.ms/ignite2024lab443"/>
              </a:rPr>
              <a:t>https://aka.ms/Ignite2024Lab443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294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FBBEF-2FED-CC9A-43D3-320202043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31F0-692D-1AC3-C451-62477B40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4: Gather Hardware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CED4D-5BD0-8393-092E-F397D5E2A757}"/>
              </a:ext>
            </a:extLst>
          </p:cNvPr>
          <p:cNvSpPr txBox="1"/>
          <p:nvPr/>
        </p:nvSpPr>
        <p:spPr>
          <a:xfrm>
            <a:off x="506983" y="1209947"/>
            <a:ext cx="68139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1500"/>
              </a:spcAft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Start and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Connect to 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Virtual Machine CLIENT3_AADJ_AP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7140D-BD8C-0B95-C8C1-61BF278D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772642"/>
            <a:ext cx="8693312" cy="435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387607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99D64-2AF8-564F-CDEE-E473A137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5973-64AB-09A6-8989-970503F1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4: Gather Hardware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CC964-35EF-3AD2-7EE0-C11BAC51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080069"/>
            <a:ext cx="5211763" cy="354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B4E64-1F6F-DE56-CFA5-20B60AC6968D}"/>
              </a:ext>
            </a:extLst>
          </p:cNvPr>
          <p:cNvSpPr txBox="1"/>
          <p:nvPr/>
        </p:nvSpPr>
        <p:spPr>
          <a:xfrm>
            <a:off x="6180795" y="2430704"/>
            <a:ext cx="6011205" cy="48339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514350" indent="-514350" defTabSz="932742">
              <a:spcBef>
                <a:spcPct val="20000"/>
              </a:spcBef>
              <a:buSzPct val="90000"/>
              <a:buFont typeface="+mj-lt"/>
              <a:buAutoNum type="arabicPeriod"/>
            </a:pPr>
            <a:r>
              <a:rPr lang="en-US" sz="2800" dirty="0"/>
              <a:t>SHIFT + F10</a:t>
            </a:r>
          </a:p>
          <a:p>
            <a:pPr marL="514350" indent="-514350" defTabSz="932742">
              <a:spcBef>
                <a:spcPct val="20000"/>
              </a:spcBef>
              <a:buSzPct val="90000"/>
              <a:buFont typeface="+mj-lt"/>
              <a:buAutoNum type="arabicPeriod"/>
            </a:pPr>
            <a:r>
              <a:rPr lang="en-US" sz="2800" dirty="0" err="1"/>
              <a:t>powershell</a:t>
            </a:r>
            <a:endParaRPr lang="en-US" sz="2800" dirty="0"/>
          </a:p>
          <a:p>
            <a:pPr marL="514350" indent="-514350" defTabSz="932742">
              <a:spcBef>
                <a:spcPct val="20000"/>
              </a:spcBef>
              <a:buSzPct val="90000"/>
              <a:buFont typeface="+mj-lt"/>
              <a:buAutoNum type="arabicPeriod"/>
            </a:pPr>
            <a:r>
              <a:rPr lang="en-US" sz="2800" dirty="0"/>
              <a:t>Set-</a:t>
            </a:r>
            <a:r>
              <a:rPr lang="en-US" sz="2800" dirty="0" err="1"/>
              <a:t>ExecutionPolicy</a:t>
            </a:r>
            <a:r>
              <a:rPr lang="en-US" sz="2800" dirty="0"/>
              <a:t> Bypass –Force</a:t>
            </a:r>
          </a:p>
          <a:p>
            <a:pPr marL="514350" indent="-514350" defTabSz="932742">
              <a:spcBef>
                <a:spcPct val="20000"/>
              </a:spcBef>
              <a:buSzPct val="90000"/>
              <a:buFont typeface="+mj-lt"/>
              <a:buAutoNum type="arabicPeriod"/>
            </a:pPr>
            <a:r>
              <a:rPr lang="en-US" sz="2800" dirty="0"/>
              <a:t>Install-Script Get-</a:t>
            </a:r>
            <a:r>
              <a:rPr lang="en-US" sz="2800" dirty="0" err="1"/>
              <a:t>WindowsAutopilotInfo</a:t>
            </a:r>
            <a:r>
              <a:rPr lang="en-US" sz="2800" dirty="0"/>
              <a:t> –Force</a:t>
            </a:r>
          </a:p>
          <a:p>
            <a:pPr marL="514350" indent="-514350" defTabSz="932742">
              <a:spcBef>
                <a:spcPct val="20000"/>
              </a:spcBef>
              <a:buSzPct val="90000"/>
              <a:buFont typeface="+mj-lt"/>
              <a:buAutoNum type="arabicPeriod"/>
            </a:pPr>
            <a:r>
              <a:rPr lang="en-US" sz="2800" dirty="0"/>
              <a:t>Answer “Y” to any prompts</a:t>
            </a:r>
          </a:p>
        </p:txBody>
      </p:sp>
    </p:spTree>
    <p:extLst>
      <p:ext uri="{BB962C8B-B14F-4D97-AF65-F5344CB8AC3E}">
        <p14:creationId xmlns:p14="http://schemas.microsoft.com/office/powerpoint/2010/main" val="159573041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F976-8163-E321-2048-E562D3846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5D97-A758-9C61-A5C2-863042AF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4: Gather Hardware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E8F56-FC89-C466-610D-405376A46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3" y="1885342"/>
            <a:ext cx="8473235" cy="4627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593DF-3947-E87C-19FE-750A6D30B5B8}"/>
              </a:ext>
            </a:extLst>
          </p:cNvPr>
          <p:cNvSpPr txBox="1"/>
          <p:nvPr/>
        </p:nvSpPr>
        <p:spPr>
          <a:xfrm>
            <a:off x="588263" y="1189408"/>
            <a:ext cx="32480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Sign in with </a:t>
            </a:r>
            <a:r>
              <a:rPr lang="en-US" sz="2000" b="1" dirty="0"/>
              <a:t>IN-Admin1</a:t>
            </a:r>
            <a:endParaRPr lang="en-BE" sz="2000" b="1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94E13-33C6-7B1D-51FA-8344F3F4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35" y="1064048"/>
            <a:ext cx="5248275" cy="423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051ADA-547B-5CC3-6941-F138F8A2E939}"/>
              </a:ext>
            </a:extLst>
          </p:cNvPr>
          <p:cNvSpPr txBox="1"/>
          <p:nvPr/>
        </p:nvSpPr>
        <p:spPr>
          <a:xfrm>
            <a:off x="6868312" y="2323814"/>
            <a:ext cx="1601920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BE" sz="2000" dirty="0" err="1"/>
          </a:p>
        </p:txBody>
      </p:sp>
    </p:spTree>
    <p:extLst>
      <p:ext uri="{BB962C8B-B14F-4D97-AF65-F5344CB8AC3E}">
        <p14:creationId xmlns:p14="http://schemas.microsoft.com/office/powerpoint/2010/main" val="14601451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7FA80-411B-2882-CC5F-DD5C8B08F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A766-2D87-D767-B041-11558682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4: Gather Hardware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66873-A13D-DED8-157B-8A2C294E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65" y="1752600"/>
            <a:ext cx="7742099" cy="3781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87E5D-4B2C-C3A0-9FB8-659E992CC7B4}"/>
              </a:ext>
            </a:extLst>
          </p:cNvPr>
          <p:cNvSpPr txBox="1"/>
          <p:nvPr/>
        </p:nvSpPr>
        <p:spPr>
          <a:xfrm>
            <a:off x="588262" y="1189408"/>
            <a:ext cx="109276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Before turning off the device, we need to ensure that the device got imported successfully</a:t>
            </a:r>
            <a:endParaRPr lang="en-BE" sz="20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32BCDC-ADB4-97AB-6CC3-C6EABF001DF4}"/>
              </a:ext>
            </a:extLst>
          </p:cNvPr>
          <p:cNvSpPr/>
          <p:nvPr/>
        </p:nvSpPr>
        <p:spPr bwMode="auto">
          <a:xfrm>
            <a:off x="588262" y="4895134"/>
            <a:ext cx="2258066" cy="226881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BE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0D669E-FE06-FACA-526D-DC44D23F2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908" y="4256140"/>
            <a:ext cx="4331865" cy="1617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1677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DF227-BE5F-9528-5E80-36C8D9F2B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C763-CB47-648C-C691-32956831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Exercise 5: Review the imported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108B2-6496-F0DC-0460-072C8B53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" t="9919" r="9003" b="18969"/>
          <a:stretch/>
        </p:blipFill>
        <p:spPr>
          <a:xfrm>
            <a:off x="550993" y="5643900"/>
            <a:ext cx="11090013" cy="553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79D7B-F1C4-F18D-CC67-C8C0ECB6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31" y="1730480"/>
            <a:ext cx="10169525" cy="372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7037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02C0A-3338-4246-A6C4-035BD872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214D-460F-C7FC-A520-FA2CA550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548892"/>
            <a:ext cx="6394117" cy="984885"/>
          </a:xfrm>
        </p:spPr>
        <p:txBody>
          <a:bodyPr/>
          <a:lstStyle/>
          <a:p>
            <a:r>
              <a:rPr lang="en-US" sz="3200" dirty="0"/>
              <a:t>Module 3: </a:t>
            </a:r>
            <a:br>
              <a:rPr lang="en-US" sz="3200" dirty="0"/>
            </a:br>
            <a:r>
              <a:rPr lang="en-US" sz="3200" dirty="0"/>
              <a:t>Application Management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171922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E341-5E5B-75B2-B745-8992469D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Lab 1: Create and deploy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D0165-469B-C36A-3B18-5E7CEB03EA32}"/>
              </a:ext>
            </a:extLst>
          </p:cNvPr>
          <p:cNvSpPr txBox="1"/>
          <p:nvPr/>
        </p:nvSpPr>
        <p:spPr>
          <a:xfrm>
            <a:off x="6389688" y="1435100"/>
            <a:ext cx="5219700" cy="48339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800"/>
              <a:t>Exercise 1: Create a Software Deployment Group</a:t>
            </a:r>
          </a:p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800"/>
          </a:p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800"/>
              <a:t>Exercise 2: Create and deploy the Company Portal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59574-8BEF-B90A-1981-D643EF00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87" y="1348015"/>
            <a:ext cx="4894154" cy="49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7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5638D-6D49-0968-00BA-6ABCA36D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2C9D-E20D-BCDD-B727-DA88D8B4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Create Software Deployment Group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DD155-CBF7-C4AD-1A54-33765C1DAE55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3893C-8907-ED57-FD9C-DA0DA2F3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746028"/>
            <a:ext cx="8931524" cy="429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19596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35F8A-D64C-7F8D-4944-FBB712947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A03D-6A61-285B-8269-9ABC5046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Deploy Company Portal App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D9279-F8B2-E9E2-DFAA-18817EA398AF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184F4-8575-B3A5-C898-EA92A59D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56" y="1888345"/>
            <a:ext cx="4352484" cy="2029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79316-AAFF-4BAA-72AA-D0AF34F0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798" y="3429000"/>
            <a:ext cx="7924800" cy="280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45568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E224E-ED86-00C2-3413-63E7CB3B2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772E-7112-B797-C4B6-FD3462286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Deploy Company Portal App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F5EFB-95E8-2683-0EF1-D53F5C57155D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1B23D-38A0-E357-BDEF-A80CBC3E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746028"/>
            <a:ext cx="5013628" cy="4724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FF85F-49EE-78F1-E5CD-962C8324E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02" y="2115098"/>
            <a:ext cx="4360146" cy="1849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118BD-2660-7048-80BB-B0CED5352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197" y="1286149"/>
            <a:ext cx="4703757" cy="553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EE105C-C5D9-2650-2322-CD2AEDB41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249" y="4174354"/>
            <a:ext cx="6149896" cy="229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6683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1CC3-6CC9-E168-E14C-FD823BC7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52073"/>
            <a:ext cx="5577840" cy="1477328"/>
          </a:xfrm>
        </p:spPr>
        <p:txBody>
          <a:bodyPr/>
          <a:lstStyle/>
          <a:p>
            <a:r>
              <a:rPr lang="en-US" sz="3200" dirty="0"/>
              <a:t>Module 1: </a:t>
            </a:r>
            <a:br>
              <a:rPr lang="en-US" sz="3200" dirty="0"/>
            </a:br>
            <a:r>
              <a:rPr lang="en-US" sz="3200" dirty="0"/>
              <a:t>Configure basics for Cloud Native Management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067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E224E-ED86-00C2-3413-63E7CB3B2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772E-7112-B797-C4B6-FD3462286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Sync Policies to speedup the installation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8F9DE-B5B1-76C1-F17D-CA9D92E4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287736"/>
            <a:ext cx="6441187" cy="5332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066322-0E49-CA66-74D2-DB6AEDE33A3D}"/>
              </a:ext>
            </a:extLst>
          </p:cNvPr>
          <p:cNvSpPr txBox="1"/>
          <p:nvPr/>
        </p:nvSpPr>
        <p:spPr>
          <a:xfrm>
            <a:off x="7559386" y="1841734"/>
            <a:ext cx="35692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Go on the client to Settings &gt; Accounts &gt; Access work or school &gt; Managed by [Company] </a:t>
            </a:r>
          </a:p>
        </p:txBody>
      </p:sp>
    </p:spTree>
    <p:extLst>
      <p:ext uri="{BB962C8B-B14F-4D97-AF65-F5344CB8AC3E}">
        <p14:creationId xmlns:p14="http://schemas.microsoft.com/office/powerpoint/2010/main" val="188158193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6970-DD9C-B14D-6B2D-619873AB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029D-6C54-7EB7-531B-8ED0CE74E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Lab 2: Using the Win32 App Converter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AF7D2-0071-B810-660F-2196622121F4}"/>
              </a:ext>
            </a:extLst>
          </p:cNvPr>
          <p:cNvSpPr txBox="1"/>
          <p:nvPr/>
        </p:nvSpPr>
        <p:spPr>
          <a:xfrm>
            <a:off x="584200" y="1435100"/>
            <a:ext cx="5211763" cy="48339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800"/>
              <a:t>Exercise 1: Download the application converter and convert the application</a:t>
            </a:r>
          </a:p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800"/>
          </a:p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800"/>
              <a:t>Exercise 2: Create the application in Intune</a:t>
            </a:r>
          </a:p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800"/>
          </a:p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800"/>
              <a:t>Exercise 3: Install the application</a:t>
            </a:r>
          </a:p>
        </p:txBody>
      </p:sp>
      <p:pic>
        <p:nvPicPr>
          <p:cNvPr id="8" name="Video 7" descr="Vital Signs Line">
            <a:extLst>
              <a:ext uri="{FF2B5EF4-FFF2-40B4-BE49-F238E27FC236}">
                <a16:creationId xmlns:a16="http://schemas.microsoft.com/office/drawing/2014/main" id="{D9205668-ADA3-74BC-8AEA-017A173CE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1368" r="32221" b="-1"/>
          <a:stretch/>
        </p:blipFill>
        <p:spPr>
          <a:xfrm>
            <a:off x="6575675" y="1435100"/>
            <a:ext cx="4847726" cy="4833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2582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8085B-B7A4-3E1A-46C2-031894594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6DAA-34AA-AB9C-1B1E-93E37532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Download the application converter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18405-1B48-714B-9941-9CACE6EA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4" y="1760962"/>
            <a:ext cx="96012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BC6E1-9D65-FB26-7FF0-43D16CFD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30" y="3557874"/>
            <a:ext cx="5334000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13046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6C84D-6455-CFC2-A8E9-DDE7B930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C95B-6EA9-16F8-960D-43D392DF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Download Remote Help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44623-9531-D13C-6C6A-870305AA7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091725"/>
            <a:ext cx="7945332" cy="53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4421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1016-5722-BBAF-3796-745E8B60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2825-88A7-0E75-CD97-90A77B44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Run the application converter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1086A-69B9-366B-C0D9-2DC56B5DA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19200"/>
            <a:ext cx="5286375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0A132-DC77-88A0-2EE7-B8C0482B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262" y="4438650"/>
            <a:ext cx="7229475" cy="196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8E0C73-3500-37B0-D35C-3A2272BB3375}"/>
              </a:ext>
            </a:extLst>
          </p:cNvPr>
          <p:cNvSpPr txBox="1"/>
          <p:nvPr/>
        </p:nvSpPr>
        <p:spPr>
          <a:xfrm>
            <a:off x="6143413" y="3349981"/>
            <a:ext cx="6813972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The tool will create the file </a:t>
            </a:r>
            <a:r>
              <a:rPr lang="en-US" b="1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C:\intune\output\Remotehelpinstaller.intunewin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.</a:t>
            </a:r>
            <a:endParaRPr lang="en-BE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64211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CA208-7B45-D5A8-7711-1F35B7F58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1A76-D648-F0E9-20EB-891AC1403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Create the application in Intune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765D2-D3BB-C0BB-43CD-1F833DFC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16"/>
          <a:stretch/>
        </p:blipFill>
        <p:spPr>
          <a:xfrm>
            <a:off x="527303" y="1457981"/>
            <a:ext cx="4270839" cy="420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CB3DC4-5714-4BAD-18AC-751F53812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236" y="3650827"/>
            <a:ext cx="6961469" cy="2011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6144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A01-E543-E0E0-210E-59B6DD2B2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057-882D-AF12-A16D-B0323B18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Create the application in Intune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F9CAC-4ED4-C575-2681-A63271C4E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492874"/>
            <a:ext cx="5661568" cy="4725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20C45-B19A-5E3D-EBC3-53DEBE13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317" y="4869374"/>
            <a:ext cx="3545555" cy="1373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387541-F3C8-9E2A-D444-E14ADCE7D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346" y="4262947"/>
            <a:ext cx="40957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7963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B2B7-F01C-9977-8EFA-EED676EA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698E-8FDC-19EF-15B0-711C4780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Create the application in Intune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D9E07-54C4-E225-C22E-BEC773B9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1"/>
          <a:stretch/>
        </p:blipFill>
        <p:spPr>
          <a:xfrm>
            <a:off x="588263" y="1251284"/>
            <a:ext cx="8477250" cy="5230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75210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FD834-DB69-544F-2C9B-1CF0CF2C2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3546-2006-34B9-5AD7-F2CB615E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Create the application in Intune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457E1-D1E0-6666-38BB-488456D4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2" y="1371600"/>
            <a:ext cx="8329990" cy="463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53328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C0020-3B61-6828-132A-01F8D84C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2603-0FC5-977C-13A7-64B09186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Create the application in Intune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B5E6E-1BA5-798E-28CE-DF868BE23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84563"/>
            <a:ext cx="7762875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7BD3A-DF92-752A-0485-D1FC5617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66" y="3429000"/>
            <a:ext cx="5419725" cy="320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3525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FF57F-AFE7-6729-2E15-7FE02300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Logon Information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8F491-D9B2-4C22-708C-03061088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323205"/>
            <a:ext cx="11018838" cy="30577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0543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BAE9E-244E-98FA-665E-D2A63E7CC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F8BF1-252A-E2CC-A850-C57895A9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Create the application in Intune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148EF-C59E-270F-330A-201E59DD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55390"/>
            <a:ext cx="10420350" cy="561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56592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D756-E35A-2B0A-4CEF-0BE88E4E4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C4A59-B358-A056-A563-235A893C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3: Install the application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56876-2893-DEF8-307B-B1CAFC452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4" y="1191879"/>
            <a:ext cx="4138254" cy="341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003E7-5CFB-B104-4F5A-610ED554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588" y="2413138"/>
            <a:ext cx="3920505" cy="3527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96ED3-BF4E-DFD1-2782-1BF94285D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40" y="1191879"/>
            <a:ext cx="3781425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008E42-7A64-C507-A08E-1DB50EC9A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466" y="2749897"/>
            <a:ext cx="4510371" cy="3650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81061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9A1CB-8181-7D3F-80F3-628D15D0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4834-1F2D-A839-C58B-90A74C80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548892"/>
            <a:ext cx="6394117" cy="984885"/>
          </a:xfrm>
        </p:spPr>
        <p:txBody>
          <a:bodyPr/>
          <a:lstStyle/>
          <a:p>
            <a:r>
              <a:rPr lang="en-US" sz="3200" dirty="0"/>
              <a:t>Module 4: </a:t>
            </a:r>
            <a:br>
              <a:rPr lang="en-US" sz="3200" dirty="0"/>
            </a:br>
            <a:r>
              <a:rPr lang="en-US" sz="3200" dirty="0"/>
              <a:t>Setting Catalog vs Group Policies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56350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61FA-2A28-9077-5733-E0F0F028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Lab 1: Device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D3839-EC6A-A059-4006-0FF7D6421347}"/>
              </a:ext>
            </a:extLst>
          </p:cNvPr>
          <p:cNvSpPr txBox="1"/>
          <p:nvPr/>
        </p:nvSpPr>
        <p:spPr>
          <a:xfrm>
            <a:off x="584200" y="1435100"/>
            <a:ext cx="5211763" cy="48339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800"/>
              <a:t>Exercise 1: Review Group Policy Analytics</a:t>
            </a:r>
          </a:p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endParaRPr lang="en-US" sz="2800"/>
          </a:p>
          <a:p>
            <a:pPr marL="228600" indent="-228600" defTabSz="932742"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800"/>
              <a:t>Exercise 2: Import third party ADMX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C68EA-4F3C-6EF2-E0A2-EBDC39E6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112" y="1177562"/>
            <a:ext cx="5149671" cy="52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6443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96D78-486D-7E43-9737-DFA5ACE00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ED20-22D1-AE7C-CB5B-D34075070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Create IN-</a:t>
            </a:r>
            <a:r>
              <a:rPr lang="en-US" dirty="0" err="1"/>
              <a:t>ConfigProfiles</a:t>
            </a:r>
            <a:r>
              <a:rPr lang="en-US" dirty="0"/>
              <a:t> Security Group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D00B0-3F7D-4F5D-DD15-935329AFC49A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C9B42-DCEA-F0A9-2E31-0049525FB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746028"/>
            <a:ext cx="8096250" cy="4633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7367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7C050-AA51-9307-D268-7BA8F1C53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99D9-9DA4-A202-6B79-46496A27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Upload Group policy xml file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FAD8A-8E08-1799-37E5-6F22D94E92BC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083F6-75E3-E135-7DEF-EAC7C165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611273"/>
            <a:ext cx="7791700" cy="5004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94FC6C-848B-6A67-8AB2-EFD6A8619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03" y="1371681"/>
            <a:ext cx="4902975" cy="5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0733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F5155-636D-1641-B145-1A6BE853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E93A-3F27-59D2-37C9-99387A39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Check and Migrate your desired policies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4293E-203D-5CD9-9674-C7F756A3F74A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55A3E-C876-44C6-34DC-B27BA4F3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613959"/>
            <a:ext cx="8894404" cy="499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35469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BD9E7-4727-B4EA-052A-B661AAAF5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B085-77C6-62AF-C488-F896ED14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1: Check and Migrate your desired policies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A1A7B-43FD-8F2C-2757-D3AB3FD67B9C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64903-1A7B-4CF0-508D-D221169F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648147"/>
            <a:ext cx="6022561" cy="4008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5FED6-9245-651D-AFB1-D8A3A5BE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34" y="3361967"/>
            <a:ext cx="5547083" cy="2607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BA45A-B5FB-8F29-D3BB-5903494E7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054" y="4354158"/>
            <a:ext cx="5138415" cy="242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80367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5DB6B-FCAB-5EF8-CF27-324E6EE19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2AAC-1C42-D176-C396-A1939642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Import 3</a:t>
            </a:r>
            <a:r>
              <a:rPr lang="en-US" baseline="30000" dirty="0"/>
              <a:t>rd</a:t>
            </a:r>
            <a:r>
              <a:rPr lang="en-US" dirty="0"/>
              <a:t> party ADMX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5B8E5-15BA-FCE5-1AD3-4633A81AF36C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AB348-1D99-B722-BDF4-547DD2E3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93" y="1866441"/>
            <a:ext cx="7653623" cy="4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7309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AF58C-6731-2302-BB8A-402C70A13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FC94-BB1A-5703-910F-29D594D7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Import 3</a:t>
            </a:r>
            <a:r>
              <a:rPr lang="en-US" baseline="30000" dirty="0"/>
              <a:t>rd</a:t>
            </a:r>
            <a:r>
              <a:rPr lang="en-US" dirty="0"/>
              <a:t> party ADMX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4D134-CFAE-954F-63A6-0444095E5C52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EB22-2013-73A2-76EE-695518B8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1800014"/>
            <a:ext cx="741045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6DB34-DB90-6EE2-B1E6-9C23DA12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682" y="4605230"/>
            <a:ext cx="5705475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1012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E8E-BFD7-3F31-F90F-D87889BD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Lab 1: Prepare for Cloud Native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4B3A9-BD0B-4FDB-DADB-E839881A0EC3}"/>
              </a:ext>
            </a:extLst>
          </p:cNvPr>
          <p:cNvSpPr txBox="1"/>
          <p:nvPr/>
        </p:nvSpPr>
        <p:spPr>
          <a:xfrm>
            <a:off x="584200" y="1435100"/>
            <a:ext cx="5211763" cy="48339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 b="0" i="0" u="none" strike="noStrike" dirty="0">
                <a:effectLst/>
              </a:rPr>
              <a:t>Exercise 1: Create additional administrative user account</a:t>
            </a:r>
            <a:endParaRPr lang="en-US" sz="2000" b="0" i="0" dirty="0">
              <a:effectLst/>
            </a:endParaRP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 b="0" i="0" u="none" strike="noStrike" dirty="0">
                <a:effectLst/>
              </a:rPr>
              <a:t>Exercise 2: Deploy Windows licenses</a:t>
            </a:r>
            <a:endParaRPr lang="en-US" sz="2000" b="0" i="0" dirty="0">
              <a:effectLst/>
            </a:endParaRP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 b="0" i="0" u="none" strike="noStrike" dirty="0">
                <a:effectLst/>
              </a:rPr>
              <a:t>Exercise 3: Configure automatic MDM registration</a:t>
            </a:r>
            <a:endParaRPr lang="en-US" sz="2000" b="0" i="0" dirty="0">
              <a:effectLst/>
            </a:endParaRP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 b="0" i="0" u="none" strike="noStrike" dirty="0">
                <a:effectLst/>
              </a:rPr>
              <a:t>Exercise 4: Disable Windows Hello for Business</a:t>
            </a:r>
            <a:endParaRPr lang="en-US" sz="2000" b="0" i="0" dirty="0">
              <a:effectLst/>
            </a:endParaRP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 b="0" i="0" u="none" strike="noStrike" dirty="0">
                <a:effectLst/>
              </a:rPr>
              <a:t>Exercise 5: Prepare branding for the Company Portal</a:t>
            </a:r>
            <a:endParaRPr lang="en-US" sz="2000" b="0" i="0" dirty="0">
              <a:effectLst/>
            </a:endParaRP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 b="0" i="0" u="none" strike="noStrike" dirty="0">
                <a:effectLst/>
              </a:rPr>
              <a:t>Exercise 6: Prepare company branding for Windows Autopilot</a:t>
            </a:r>
            <a:endParaRPr lang="en-US" sz="2000" b="0" i="0" dirty="0">
              <a:effectLst/>
            </a:endParaRP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 b="0" i="0" u="none" strike="noStrike" dirty="0">
                <a:effectLst/>
              </a:rPr>
              <a:t>Exercise 7: Add additional users to the local "Administrators"</a:t>
            </a:r>
            <a:endParaRPr lang="en-US" sz="2000" b="0" i="0" dirty="0">
              <a:effectLst/>
            </a:endParaRPr>
          </a:p>
          <a:p>
            <a:pPr marL="228600" indent="-228600" defTabSz="932742">
              <a:lnSpc>
                <a:spcPct val="90000"/>
              </a:lnSpc>
              <a:spcBef>
                <a:spcPct val="20000"/>
              </a:spcBef>
              <a:buSzPct val="90000"/>
              <a:buFont typeface="Wingdings" panose="05000000000000000000" pitchFamily="2" charset="2"/>
              <a:buChar char=""/>
            </a:pPr>
            <a:r>
              <a:rPr lang="en-US" sz="2000" b="0" i="0" u="none" strike="noStrike" dirty="0">
                <a:effectLst/>
              </a:rPr>
              <a:t>Exercise 8: Configure enrollment notifications</a:t>
            </a:r>
            <a:endParaRPr lang="en-US" sz="2000" b="0" i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F0BCC-4168-4BD2-3D20-2FF4E231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557" y="1271351"/>
            <a:ext cx="5033812" cy="50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2588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7215B-0B3E-52EC-5A6A-F66357385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1FF6-BBE9-7977-40CE-83CEDDBB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Exercise 2: Use imported template to generate settings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24556-4A07-9851-13EC-4D6C397162E2}"/>
              </a:ext>
            </a:extLst>
          </p:cNvPr>
          <p:cNvSpPr txBox="1"/>
          <p:nvPr/>
        </p:nvSpPr>
        <p:spPr>
          <a:xfrm>
            <a:off x="209799" y="1194078"/>
            <a:ext cx="3776058" cy="36907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algn="ctr" defTabSz="932742">
              <a:spcAft>
                <a:spcPts val="600"/>
              </a:spcAft>
              <a:buSzPct val="90000"/>
            </a:pPr>
            <a:r>
              <a:rPr lang="en-US" sz="1800" kern="1200" spc="0" baseline="0" dirty="0">
                <a:latin typeface="+mj-lt"/>
                <a:ea typeface="+mn-ea"/>
                <a:cs typeface="Segoe UI" panose="020B0502040204020203" pitchFamily="34" charset="0"/>
              </a:rPr>
              <a:t>https://intune.microsoft.com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303E0-790C-EF65-1663-B84A7048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3" y="1681060"/>
            <a:ext cx="3990482" cy="5002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5C736F-B737-B578-0451-7B879376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55" y="2594568"/>
            <a:ext cx="5948112" cy="335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101996-2DA5-AD94-E4DB-893EC06E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453" y="1670670"/>
            <a:ext cx="5191125" cy="194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AD5367-50F5-DAB4-0A83-A0F458721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308" y="6215062"/>
            <a:ext cx="32385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236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50ED6-B2E2-3365-CF6D-4E38F233E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7FC6-F334-222C-1270-1FBA6F9E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548892"/>
            <a:ext cx="6394117" cy="984885"/>
          </a:xfrm>
        </p:spPr>
        <p:txBody>
          <a:bodyPr/>
          <a:lstStyle/>
          <a:p>
            <a:r>
              <a:rPr lang="en-US" sz="3200" dirty="0"/>
              <a:t>Appendix: </a:t>
            </a:r>
            <a:br>
              <a:rPr lang="en-US" sz="3200" dirty="0"/>
            </a:br>
            <a:r>
              <a:rPr lang="en-US" sz="3200" dirty="0"/>
              <a:t>Demystifying Cloud Native Myths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3308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225F-E994-A6C8-CE39-FE2CD1E4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2535236"/>
          </a:xfr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b="0" kern="1200" cap="none" spc="-50" baseline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Myth 1: I cannot access my onprem file shares from a cloud native device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0F798-7C0F-0163-FF21-5AC3A2FA7354}"/>
              </a:ext>
            </a:extLst>
          </p:cNvPr>
          <p:cNvSpPr txBox="1"/>
          <p:nvPr/>
        </p:nvSpPr>
        <p:spPr>
          <a:xfrm>
            <a:off x="584200" y="3535540"/>
            <a:ext cx="4162425" cy="273349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285750" indent="-285750" defTabSz="932742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1500" kern="1200" spc="0" baseline="0" dirty="0">
                <a:latin typeface="+mn-lt"/>
                <a:ea typeface="+mn-ea"/>
                <a:cs typeface="Segoe UI" panose="020B0502040204020203" pitchFamily="34" charset="0"/>
              </a:rPr>
              <a:t>This statement is wrong</a:t>
            </a:r>
          </a:p>
          <a:p>
            <a:pPr marL="285750" indent="-285750" defTabSz="932742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1500" kern="1200" spc="0" baseline="0" dirty="0">
                <a:latin typeface="+mn-lt"/>
                <a:ea typeface="+mn-ea"/>
                <a:cs typeface="Segoe UI" panose="020B0502040204020203" pitchFamily="34" charset="0"/>
              </a:rPr>
              <a:t>If you are using Synced Identities from Active Directory – those users have a partial Kerberos ticket, which will allow you to authenticate against onprem resources.</a:t>
            </a:r>
          </a:p>
          <a:p>
            <a:pPr marL="285750" indent="-285750" defTabSz="932742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1500" kern="1200" spc="0" baseline="0" dirty="0">
                <a:latin typeface="+mn-lt"/>
                <a:ea typeface="+mn-ea"/>
                <a:cs typeface="Segoe UI" panose="020B0502040204020203" pitchFamily="34" charset="0"/>
              </a:rPr>
              <a:t>What can I use:</a:t>
            </a:r>
          </a:p>
          <a:p>
            <a:pPr marL="742933" lvl="1" indent="-285750" defTabSz="932742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1500" kern="1200" spc="0" baseline="0" dirty="0">
                <a:latin typeface="+mn-lt"/>
                <a:ea typeface="+mn-ea"/>
                <a:cs typeface="Segoe UI" panose="020B0502040204020203" pitchFamily="34" charset="0"/>
              </a:rPr>
              <a:t>PowerShell </a:t>
            </a:r>
          </a:p>
          <a:p>
            <a:pPr marL="742933" lvl="1" indent="-285750" defTabSz="932742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1500" kern="1200" spc="0" baseline="0" dirty="0">
                <a:latin typeface="+mn-lt"/>
                <a:ea typeface="+mn-ea"/>
                <a:cs typeface="Segoe UI" panose="020B0502040204020203" pitchFamily="34" charset="0"/>
              </a:rPr>
              <a:t>Imported ADMX files </a:t>
            </a:r>
            <a:r>
              <a:rPr lang="en-US" sz="1500" kern="1200" spc="0" baseline="0" dirty="0">
                <a:latin typeface="+mn-lt"/>
                <a:ea typeface="+mn-ea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Intune Drive Mappings | Managing Drive letters with an ADMX</a:t>
            </a:r>
            <a:endParaRPr lang="en-US" sz="1500" kern="1200" spc="0" baseline="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742933" lvl="1" indent="-285750" defTabSz="932742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1500" kern="1200" spc="0" baseline="0" dirty="0">
                <a:latin typeface="+mn-lt"/>
                <a:ea typeface="+mn-ea"/>
                <a:cs typeface="Segoe UI" panose="020B0502040204020203" pitchFamily="34" charset="0"/>
              </a:rPr>
              <a:t>Community tools </a:t>
            </a:r>
            <a:r>
              <a:rPr lang="en-US" sz="1500" kern="1200" spc="0" baseline="0" dirty="0">
                <a:latin typeface="+mn-lt"/>
                <a:ea typeface="+mn-ea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Intune Drive Mapping Generator</a:t>
            </a:r>
            <a:endParaRPr lang="en-US" sz="1500" kern="1200" spc="0" baseline="0" dirty="0">
              <a:latin typeface="+mn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Cloud shaped hard drive with cables">
            <a:extLst>
              <a:ext uri="{FF2B5EF4-FFF2-40B4-BE49-F238E27FC236}">
                <a16:creationId xmlns:a16="http://schemas.microsoft.com/office/drawing/2014/main" id="{BA6074FB-4E9D-69FE-78D2-C15B37F2E2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00" r="27651" b="1"/>
          <a:stretch/>
        </p:blipFill>
        <p:spPr>
          <a:xfrm>
            <a:off x="5334000" y="10"/>
            <a:ext cx="6858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862396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8E249-5A63-1A51-AEAA-99279B59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8500-AD97-0428-B5F4-A42A8D55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2535236"/>
          </a:xfr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b="0" kern="1200" cap="none" spc="-50" baseline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Myth 2: I cannot assign my printers to Cloud Native Devices.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BDEE5-DC83-770F-F220-0D57A31F2295}"/>
              </a:ext>
            </a:extLst>
          </p:cNvPr>
          <p:cNvSpPr txBox="1"/>
          <p:nvPr/>
        </p:nvSpPr>
        <p:spPr>
          <a:xfrm>
            <a:off x="584200" y="3535540"/>
            <a:ext cx="4162425" cy="273349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Bef>
                <a:spcPct val="20000"/>
              </a:spcBef>
              <a:buSzPct val="90000"/>
            </a:pPr>
            <a:r>
              <a:rPr lang="en-US" sz="2200" kern="1200" spc="0" baseline="0">
                <a:latin typeface="+mn-lt"/>
                <a:ea typeface="+mn-ea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Print – Cloud Based Print Solution</a:t>
            </a:r>
            <a:endParaRPr lang="en-US" sz="2200" kern="1200" spc="0" baseline="0">
              <a:latin typeface="+mn-lt"/>
              <a:ea typeface="+mn-ea"/>
              <a:cs typeface="Segoe UI" panose="020B0502040204020203" pitchFamily="34" charset="0"/>
            </a:endParaRPr>
          </a:p>
          <a:p>
            <a:pPr defTabSz="932742">
              <a:spcBef>
                <a:spcPct val="20000"/>
              </a:spcBef>
              <a:buSzPct val="90000"/>
            </a:pPr>
            <a:endParaRPr lang="en-US" sz="2200" kern="1200" spc="0" baseline="0">
              <a:latin typeface="+mn-lt"/>
              <a:ea typeface="+mn-ea"/>
              <a:cs typeface="Segoe UI" panose="020B0502040204020203" pitchFamily="34" charset="0"/>
            </a:endParaRPr>
          </a:p>
          <a:p>
            <a:pPr defTabSz="932742">
              <a:spcBef>
                <a:spcPct val="20000"/>
              </a:spcBef>
              <a:buSzPct val="90000"/>
            </a:pPr>
            <a:r>
              <a:rPr lang="en-US" sz="2200" kern="1200" spc="0" baseline="0">
                <a:latin typeface="+mn-lt"/>
                <a:ea typeface="+mn-ea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install Printer Drivers and Printers from Intune using Win32 apps and PowerShell - MSEndpointMgr</a:t>
            </a:r>
            <a:endParaRPr lang="en-US" sz="2200" kern="1200" spc="0" baseline="0">
              <a:latin typeface="+mn-lt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 descr="Magazine printing process">
            <a:extLst>
              <a:ext uri="{FF2B5EF4-FFF2-40B4-BE49-F238E27FC236}">
                <a16:creationId xmlns:a16="http://schemas.microsoft.com/office/drawing/2014/main" id="{A34BEB2B-3574-6115-FF7A-1347F6BB49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72" r="5477" b="-1"/>
          <a:stretch/>
        </p:blipFill>
        <p:spPr>
          <a:xfrm>
            <a:off x="5334000" y="10"/>
            <a:ext cx="6858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160755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62C2-7251-7E60-CCB7-D7D94D9A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2535236"/>
          </a:xfr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b="0" kern="1200" cap="none" spc="-50" baseline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Myth 3: Can I access onprem applications using Kerberos Authentication?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8585C-264A-69AA-0294-5C80D6F2BFCB}"/>
              </a:ext>
            </a:extLst>
          </p:cNvPr>
          <p:cNvSpPr txBox="1"/>
          <p:nvPr/>
        </p:nvSpPr>
        <p:spPr>
          <a:xfrm>
            <a:off x="584200" y="3535540"/>
            <a:ext cx="4162425" cy="273349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342900" indent="-342900" defTabSz="932742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2200" kern="1200" spc="0" baseline="0" dirty="0">
                <a:latin typeface="+mn-lt"/>
                <a:ea typeface="+mn-ea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 an on-premises application for remote access through application proxy in Microsoft Entra ID. - Microsoft Entra ID | Microsoft Learn</a:t>
            </a:r>
            <a:endParaRPr lang="en-US" sz="2200" kern="1200" spc="0" baseline="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342900" indent="-342900" defTabSz="932742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endParaRPr lang="en-US" sz="2200" kern="1200" spc="0" baseline="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342900" indent="-342900" defTabSz="932742">
              <a:lnSpc>
                <a:spcPct val="9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n-US" sz="2200" kern="1200" spc="0" baseline="0" dirty="0">
                <a:latin typeface="+mn-lt"/>
                <a:ea typeface="+mn-ea"/>
                <a:cs typeface="Segoe UI" panose="020B0502040204020203" pitchFamily="34" charset="0"/>
              </a:rPr>
              <a:t>Kerberos Authentication will also work</a:t>
            </a:r>
          </a:p>
        </p:txBody>
      </p:sp>
      <p:pic>
        <p:nvPicPr>
          <p:cNvPr id="6" name="Picture 5" descr="Person watching empty phone">
            <a:extLst>
              <a:ext uri="{FF2B5EF4-FFF2-40B4-BE49-F238E27FC236}">
                <a16:creationId xmlns:a16="http://schemas.microsoft.com/office/drawing/2014/main" id="{E30F3A39-3C28-B2FE-636A-90E199FA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04" r="1045" b="-1"/>
          <a:stretch/>
        </p:blipFill>
        <p:spPr>
          <a:xfrm>
            <a:off x="5334000" y="10"/>
            <a:ext cx="6858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040480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B2256B4-C2E3-34B5-E693-062C09CE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4E223F7-059C-713D-3B14-DB1DCDDB69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36462"/>
          </a:xfrm>
        </p:spPr>
        <p:txBody>
          <a:bodyPr/>
          <a:lstStyle/>
          <a:p>
            <a:r>
              <a:rPr lang="en-US" dirty="0">
                <a:cs typeface="Segoe UI"/>
              </a:rPr>
              <a:t>We appreciate your time with us.</a:t>
            </a:r>
            <a:endParaRPr lang="en-US" dirty="0"/>
          </a:p>
          <a:p>
            <a:r>
              <a:rPr lang="en-US" dirty="0">
                <a:cs typeface="Segoe UI"/>
              </a:rPr>
              <a:t>For more info: </a:t>
            </a:r>
            <a:r>
              <a:rPr lang="en-US" dirty="0">
                <a:cs typeface="Segoe UI"/>
                <a:hlinkClick r:id="rId2"/>
              </a:rPr>
              <a:t>ken.goossens@microsoft.com</a:t>
            </a:r>
            <a:r>
              <a:rPr lang="en-US" dirty="0">
                <a:cs typeface="Segoe UI"/>
              </a:rPr>
              <a:t> or/and </a:t>
            </a:r>
            <a:r>
              <a:rPr lang="en-US" dirty="0">
                <a:cs typeface="Segoe UI"/>
                <a:hlinkClick r:id="rId3"/>
              </a:rPr>
              <a:t>hdhaliwal@microsoft.com</a:t>
            </a:r>
            <a:endParaRPr lang="en-US" dirty="0">
              <a:cs typeface="Segoe UI"/>
            </a:endParaRPr>
          </a:p>
          <a:p>
            <a:r>
              <a:rPr lang="en-US" dirty="0">
                <a:cs typeface="Segoe UI"/>
              </a:rPr>
              <a:t>Stop by the Expert Meet-up in the Hub on Level 3 to get your questions answered</a:t>
            </a:r>
          </a:p>
          <a:p>
            <a:r>
              <a:rPr lang="en-US" dirty="0">
                <a:cs typeface="Segoe UI"/>
              </a:rPr>
              <a:t>Your feedback is important! Visit </a:t>
            </a:r>
            <a:r>
              <a:rPr lang="en-US" dirty="0">
                <a:cs typeface="Segoe UI"/>
                <a:hlinkClick r:id="rId4"/>
              </a:rPr>
              <a:t>https://aka.ms/MicrosoftIgniteEvals</a:t>
            </a:r>
            <a:r>
              <a:rPr lang="en-US" dirty="0">
                <a:cs typeface="Segoe UI"/>
              </a:rPr>
              <a:t> </a:t>
            </a:r>
            <a:br>
              <a:rPr lang="en-US" dirty="0"/>
            </a:br>
            <a:r>
              <a:rPr lang="en-US" dirty="0">
                <a:cs typeface="Segoe UI"/>
              </a:rPr>
              <a:t>to complete your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246652701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BFE083-6F48-97C6-928D-AC622FDA3F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603693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Microsoft Logo</a:t>
            </a:r>
          </a:p>
        </p:txBody>
      </p:sp>
    </p:spTree>
    <p:extLst>
      <p:ext uri="{BB962C8B-B14F-4D97-AF65-F5344CB8AC3E}">
        <p14:creationId xmlns:p14="http://schemas.microsoft.com/office/powerpoint/2010/main" val="40610820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25945E-8E2B-C336-DDBC-AB954153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Exercise 1: Create Administrative user </a:t>
            </a:r>
            <a:r>
              <a:rPr lang="en-US" b="1" dirty="0"/>
              <a:t>IN-Admin1</a:t>
            </a:r>
            <a:endParaRPr lang="en-BE" b="1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D17242E-AA14-3806-96B8-EC7009627D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/>
          <a:p>
            <a:pPr algn="ctr"/>
            <a:r>
              <a:rPr lang="en-US" dirty="0"/>
              <a:t>New user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9B7BF2-5A86-20E2-B9F7-521EDEC4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57" y="2191131"/>
            <a:ext cx="3474720" cy="2475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BC446D9-B88D-8DE1-C77A-5AF10A27DC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/>
          <a:p>
            <a:pPr algn="ctr"/>
            <a:r>
              <a:rPr lang="en-US" dirty="0"/>
              <a:t>Basics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A9A64-BF4A-6BF1-44DF-3E90DFFC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3" y="2721023"/>
            <a:ext cx="3474720" cy="1945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5B0449A-AB83-CE89-DF6E-B266ED3918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/>
          <a:p>
            <a:pPr algn="ctr"/>
            <a:r>
              <a:rPr lang="en-US" dirty="0"/>
              <a:t>Properties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CE1EF2-98E9-4CAB-8BB5-5B318878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063" y="3198797"/>
            <a:ext cx="3474720" cy="146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920F31-E706-5092-B852-217AB5886DD4}"/>
              </a:ext>
            </a:extLst>
          </p:cNvPr>
          <p:cNvSpPr txBox="1"/>
          <p:nvPr/>
        </p:nvSpPr>
        <p:spPr>
          <a:xfrm>
            <a:off x="582613" y="1161907"/>
            <a:ext cx="40856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https://intune.microsoft.com</a:t>
            </a:r>
            <a:endParaRPr lang="en-BE" sz="2000" dirty="0" err="1"/>
          </a:p>
        </p:txBody>
      </p:sp>
    </p:spTree>
    <p:extLst>
      <p:ext uri="{BB962C8B-B14F-4D97-AF65-F5344CB8AC3E}">
        <p14:creationId xmlns:p14="http://schemas.microsoft.com/office/powerpoint/2010/main" val="18732499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FBCB-518D-1C5C-7E24-3DF6D404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Exercise 1: Create Administrative user </a:t>
            </a:r>
            <a:r>
              <a:rPr lang="en-US" b="1" dirty="0"/>
              <a:t>IN-Admin1</a:t>
            </a:r>
            <a:endParaRPr lang="en-B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F3032F-0349-F018-986A-4F912AF7F5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/>
          <a:p>
            <a:r>
              <a:rPr lang="en-US" dirty="0"/>
              <a:t>Assignments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80A25-8194-1DAF-8F54-3B102D38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448" y="1859738"/>
            <a:ext cx="2582631" cy="2807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E33D479-EF1C-2D5C-D238-E1F57BB6B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/>
          <a:p>
            <a:r>
              <a:rPr lang="en-US" dirty="0"/>
              <a:t>Review + create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6256F-2ACA-6589-0418-1C3E0382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59" y="2114074"/>
            <a:ext cx="5198534" cy="2807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6132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6D6C-44A9-3326-2DD4-FD1B2AE1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Change the password for IN-Admin1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A48CB-D992-C814-0FCD-A37B3011C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3035774"/>
            <a:ext cx="2981325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71D05-A97A-3FA5-F433-ED0BA4FD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539827"/>
            <a:ext cx="10823838" cy="75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8111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C58AD600-5264-4CFF-A4C2-B108EA2EFD27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9FC4740A-98BD-4A59-91E6-E6B3739D371E}"/>
    </a:ext>
  </a:extLst>
</a:theme>
</file>

<file path=ppt/theme/theme3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91909729-E930-47D9-A257-A9721A8D53DE}"/>
    </a:ext>
  </a:extLst>
</a:theme>
</file>

<file path=ppt/theme/theme4.xml><?xml version="1.0" encoding="utf-8"?>
<a:theme xmlns:a="http://schemas.openxmlformats.org/drawingml/2006/main" name="MS Ignite 16:9 Template Dark">
  <a:themeElements>
    <a:clrScheme name="Custom 198">
      <a:dk1>
        <a:srgbClr val="091F2C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8DE971"/>
      </a:accent2>
      <a:accent3>
        <a:srgbClr val="0078D4"/>
      </a:accent3>
      <a:accent4>
        <a:srgbClr val="D7D2CB"/>
      </a:accent4>
      <a:accent5>
        <a:srgbClr val="FFE399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A832AE37-4643-4A51-90F1-5261C82299D5}"/>
    </a:ext>
  </a:extLst>
</a:theme>
</file>

<file path=ppt/theme/theme5.xml><?xml version="1.0" encoding="utf-8"?>
<a:theme xmlns:a="http://schemas.openxmlformats.org/drawingml/2006/main" name="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58B76ACC-E202-4757-B83D-FDCBF4874C00}"/>
    </a:ext>
  </a:extLst>
</a:theme>
</file>

<file path=ppt/theme/theme6.xml><?xml version="1.0" encoding="utf-8"?>
<a:theme xmlns:a="http://schemas.openxmlformats.org/drawingml/2006/main" name="1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14E3B25D-3CF0-4C9D-8A03-D08E7FC66275}"/>
    </a:ext>
  </a:extLst>
</a:theme>
</file>

<file path=ppt/theme/theme7.xml><?xml version="1.0" encoding="utf-8"?>
<a:theme xmlns:a="http://schemas.openxmlformats.org/drawingml/2006/main" name="1_MS Ignite 16:9 Template Dark">
  <a:themeElements>
    <a:clrScheme name="Custom 198">
      <a:dk1>
        <a:srgbClr val="091F2C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8DE971"/>
      </a:accent2>
      <a:accent3>
        <a:srgbClr val="0078D4"/>
      </a:accent3>
      <a:accent4>
        <a:srgbClr val="D7D2CB"/>
      </a:accent4>
      <a:accent5>
        <a:srgbClr val="FFE399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C2194C6C-23C6-472B-A53F-4BDC3A72D3E0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09E17EDD4C3C4685AA358602FADC11" ma:contentTypeVersion="14" ma:contentTypeDescription="Create a new document." ma:contentTypeScope="" ma:versionID="8c834082bba250ec7050adf14efb753a">
  <xsd:schema xmlns:xsd="http://www.w3.org/2001/XMLSchema" xmlns:xs="http://www.w3.org/2001/XMLSchema" xmlns:p="http://schemas.microsoft.com/office/2006/metadata/properties" xmlns:ns1="http://schemas.microsoft.com/sharepoint/v3" xmlns:ns2="3d1c19ac-9eed-4274-a442-0f5bc9ed0f82" xmlns:ns3="69a1854c-c2de-41cd-a0ae-800987f3db5b" targetNamespace="http://schemas.microsoft.com/office/2006/metadata/properties" ma:root="true" ma:fieldsID="ecfea631475fcb77363f56a47e4475a7" ns1:_="" ns2:_="" ns3:_="">
    <xsd:import namespace="http://schemas.microsoft.com/sharepoint/v3"/>
    <xsd:import namespace="3d1c19ac-9eed-4274-a442-0f5bc9ed0f82"/>
    <xsd:import namespace="69a1854c-c2de-41cd-a0ae-800987f3db5b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1c19ac-9eed-4274-a442-0f5bc9ed0f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a1854c-c2de-41cd-a0ae-800987f3db5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987ee4ad-04f4-4a2b-b1ae-e64ed404906a}" ma:internalName="TaxCatchAll" ma:showField="CatchAllData" ma:web="69a1854c-c2de-41cd-a0ae-800987f3db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3d1c19ac-9eed-4274-a442-0f5bc9ed0f82">
      <Terms xmlns="http://schemas.microsoft.com/office/infopath/2007/PartnerControls"/>
    </lcf76f155ced4ddcb4097134ff3c332f>
    <TaxCatchAll xmlns="69a1854c-c2de-41cd-a0ae-800987f3db5b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CA0B03-08D6-403E-8215-0B190DDDBA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d1c19ac-9eed-4274-a442-0f5bc9ed0f82"/>
    <ds:schemaRef ds:uri="69a1854c-c2de-41cd-a0ae-800987f3db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3d1c19ac-9eed-4274-a442-0f5bc9ed0f82"/>
    <ds:schemaRef ds:uri="http://purl.org/dc/dcmitype/"/>
    <ds:schemaRef ds:uri="http://schemas.microsoft.com/office/2006/metadata/properties"/>
    <ds:schemaRef ds:uri="69a1854c-c2de-41cd-a0ae-800987f3db5b"/>
    <ds:schemaRef ds:uri="http://schemas.microsoft.com/sharepoint/v3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Ignite Lab Template</Template>
  <TotalTime>3790</TotalTime>
  <Words>1279</Words>
  <Application>Microsoft Office PowerPoint</Application>
  <PresentationFormat>Widescreen</PresentationFormat>
  <Paragraphs>187</Paragraphs>
  <Slides>66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Consolas</vt:lpstr>
      <vt:lpstr>Segoe UI</vt:lpstr>
      <vt:lpstr>Segoe UI Semibold</vt:lpstr>
      <vt:lpstr>Wingdings</vt:lpstr>
      <vt:lpstr>Microsoft Build 16:9 Template Light</vt:lpstr>
      <vt:lpstr>Microsoft Build 16:9 Template Dark</vt:lpstr>
      <vt:lpstr>Microsoft Build 16:9 Template Light</vt:lpstr>
      <vt:lpstr>MS Ignite 16:9 Template Dark</vt:lpstr>
      <vt:lpstr>MS Ignite 16:9 Template Light</vt:lpstr>
      <vt:lpstr>1_MS Ignite 16:9 Template Light</vt:lpstr>
      <vt:lpstr>1_MS Ignite 16:9 Template Dark</vt:lpstr>
      <vt:lpstr>LAB443 Hands on with Windows 11 &amp; Cloud Native management</vt:lpstr>
      <vt:lpstr>Meet the team</vt:lpstr>
      <vt:lpstr>Download this deck from Github</vt:lpstr>
      <vt:lpstr>Module 1:  Configure basics for Cloud Native Management</vt:lpstr>
      <vt:lpstr>Logon Information</vt:lpstr>
      <vt:lpstr>Lab 1: Prepare for Cloud Native Management</vt:lpstr>
      <vt:lpstr>Exercise 1: Create Administrative user IN-Admin1</vt:lpstr>
      <vt:lpstr>Exercise 1: Create Administrative user IN-Admin1</vt:lpstr>
      <vt:lpstr>Exercise 1: Change the password for IN-Admin1</vt:lpstr>
      <vt:lpstr>Exercise 1: Select a user for the labs and change the password for easier use.</vt:lpstr>
      <vt:lpstr>Exercise 1: What if the initial password does not work?</vt:lpstr>
      <vt:lpstr>Exercise 2: Create Group GL-License1</vt:lpstr>
      <vt:lpstr>Exercise 2: Assign Group GL-License1 to the required Licenses</vt:lpstr>
      <vt:lpstr>Exercise 3: Configure Automatic MDM registration</vt:lpstr>
      <vt:lpstr>Exercise 4: Disable Windows Hello for Business</vt:lpstr>
      <vt:lpstr>Exercise 5: Prepare branding for the Company Portal</vt:lpstr>
      <vt:lpstr>Exercise 6: Configure the company name in Entra</vt:lpstr>
      <vt:lpstr>Exercise 6: Configure the company branding for Autopilot</vt:lpstr>
      <vt:lpstr>Exercise 7: Add IN-Admin1 to the local administrator group</vt:lpstr>
      <vt:lpstr>Exercise 8: Create an Enrollment notification</vt:lpstr>
      <vt:lpstr>Module 2:  Windows Autopilot Setup</vt:lpstr>
      <vt:lpstr>PowerPoint Presentation</vt:lpstr>
      <vt:lpstr>Lab 1: Get Ready for Autopilot </vt:lpstr>
      <vt:lpstr>Exercise 1: Create a Deployment Group</vt:lpstr>
      <vt:lpstr>Exercise 2: Configure Device Enrollment</vt:lpstr>
      <vt:lpstr>Exercise 2: Configure Deployment Profile</vt:lpstr>
      <vt:lpstr>Exercise 2: Assign Deployment Profile</vt:lpstr>
      <vt:lpstr>Exercise 3: Configure Enrollment Status Page</vt:lpstr>
      <vt:lpstr>Exercise 3: Configure Enrollment Status Page</vt:lpstr>
      <vt:lpstr>Exercise 4: Gather Hardware Information</vt:lpstr>
      <vt:lpstr>Exercise 4: Gather Hardware Information</vt:lpstr>
      <vt:lpstr>Exercise 4: Gather Hardware Information</vt:lpstr>
      <vt:lpstr>Exercise 4: Gather Hardware Information</vt:lpstr>
      <vt:lpstr>Exercise 5: Review the imported device</vt:lpstr>
      <vt:lpstr>Module 3:  Application Management</vt:lpstr>
      <vt:lpstr>Lab 1: Create and deploy applications</vt:lpstr>
      <vt:lpstr>Exercise 1: Create Software Deployment Group</vt:lpstr>
      <vt:lpstr>Exercise 2: Deploy Company Portal App</vt:lpstr>
      <vt:lpstr>Exercise 2: Deploy Company Portal App</vt:lpstr>
      <vt:lpstr>Exercise 2: Sync Policies to speedup the installation</vt:lpstr>
      <vt:lpstr>Lab 2: Using the Win32 App Converter</vt:lpstr>
      <vt:lpstr>Exercise 1: Download the application converter</vt:lpstr>
      <vt:lpstr>Exercise 1: Download Remote Help</vt:lpstr>
      <vt:lpstr>Exercise 1: Run the application converter</vt:lpstr>
      <vt:lpstr>Exercise 2: Create the application in Intune</vt:lpstr>
      <vt:lpstr>Exercise 2: Create the application in Intune</vt:lpstr>
      <vt:lpstr>Exercise 2: Create the application in Intune</vt:lpstr>
      <vt:lpstr>Exercise 2: Create the application in Intune</vt:lpstr>
      <vt:lpstr>Exercise 2: Create the application in Intune</vt:lpstr>
      <vt:lpstr>Exercise 2: Create the application in Intune</vt:lpstr>
      <vt:lpstr>Exercise 3: Install the application</vt:lpstr>
      <vt:lpstr>Module 4:  Setting Catalog vs Group Policies</vt:lpstr>
      <vt:lpstr>Lab 1: Device Configuration</vt:lpstr>
      <vt:lpstr>Exercise 1: Create IN-ConfigProfiles Security Group</vt:lpstr>
      <vt:lpstr>Exercise 1: Upload Group policy xml file</vt:lpstr>
      <vt:lpstr>Exercise 1: Check and Migrate your desired policies</vt:lpstr>
      <vt:lpstr>Exercise 1: Check and Migrate your desired policies</vt:lpstr>
      <vt:lpstr>Exercise 2: Import 3rd party ADMX</vt:lpstr>
      <vt:lpstr>Exercise 2: Import 3rd party ADMX</vt:lpstr>
      <vt:lpstr>Exercise 2: Use imported template to generate settings</vt:lpstr>
      <vt:lpstr>Appendix:  Demystifying Cloud Native Myths</vt:lpstr>
      <vt:lpstr>Myth 1: I cannot access my onprem file shares from a cloud native device</vt:lpstr>
      <vt:lpstr>Myth 2: I cannot assign my printers to Cloud Native Devices.</vt:lpstr>
      <vt:lpstr>Myth 3: Can I access onprem applications using Kerberos Authentication?</vt:lpstr>
      <vt:lpstr>Thank you!</vt:lpstr>
      <vt:lpstr>Microsoft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Ignite Lab Template</dc:title>
  <dc:subject>Microsoft Build</dc:subject>
  <dc:creator>Ken Goossens</dc:creator>
  <cp:keywords>Microsoft Build</cp:keywords>
  <dc:description/>
  <cp:lastModifiedBy>Ken Goossens</cp:lastModifiedBy>
  <cp:revision>6</cp:revision>
  <cp:lastPrinted>2023-02-15T20:48:24Z</cp:lastPrinted>
  <dcterms:created xsi:type="dcterms:W3CDTF">2024-11-06T08:37:06Z</dcterms:created>
  <dcterms:modified xsi:type="dcterms:W3CDTF">2024-11-20T15:55:34Z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0x0101006209E17EDD4C3C4685AA358602FADC11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